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71" r:id="rId4"/>
    <p:sldId id="27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3BB85D-B05C-166A-3344-0F52E89D3B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4354DE-F041-9113-3B5D-6DE5818332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B48A-6D77-49D4-A7A3-2F3ED28EAA3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C2A79A-32CD-84BC-2F03-9D879D52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EB8E0C-8FB7-299E-E6B7-4FAC54F87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0B66E-1003-4FFF-B408-5C65FCE56F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44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A0A0-0648-41EC-A21F-8CF35F1DAA29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185EE-963A-44D9-A5DC-3A9B87798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643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185EE-963A-44D9-A5DC-3A9B87798422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B7F935-B7F4-7191-C6BD-BBA4397264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12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185EE-963A-44D9-A5DC-3A9B877984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18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CB35C-9BFF-B313-3AD3-2382B4CD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3E8343-CCCE-9D68-6E5A-B8523D3A9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016770-55CA-00D4-1274-8A4618E1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3E1-A8C3-409E-AA2C-98A952A737AC}" type="datetime1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632E6E-1744-3C02-2398-2F4AF665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ED6B16-B6AB-19E7-C148-C865894B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77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F77BA-2417-5C34-7A72-8B1ED579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0771D6-D13B-B026-1B27-77FA91422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07F460-3F33-58DA-495A-EF3FE817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F9E-2022-4BC5-B474-DC314ADF1A6A}" type="datetime1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AE8393-543B-668C-DCA7-08B4031D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3E3EEF-B6BF-EB90-9031-DCD0257E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26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10DCF2-AD27-2581-3D16-4D20CAC95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8D89D9-6A64-323B-DB75-0F27C72E0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7F9FF-4005-D1A9-D941-4DF80D03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2852-F470-463A-BCC1-E858F2331227}" type="datetime1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D281C-646A-353E-36AB-BF9FD932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BA933-FE5B-D64C-179F-CF8EF141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93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32440-CEA5-C461-F10F-03DDBCD8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B15C6-2D14-6D94-C903-4DA6F5A9F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CE8102-ACB9-3F04-7D46-4F4B6E07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BD82-C85E-4E72-BC09-2B04EF8A9E9C}" type="datetime1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C74677-E9C2-9470-F5AC-96FBDD7D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294476-246C-451B-9233-9129CC2C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47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38749-93A8-8DEF-8838-C90F5BAA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AF0BD3-56C8-23A2-5294-8340F87D2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A8576-B05F-D0D8-64B3-726E3565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034-BE1A-4957-A7B9-8F86217FDF8F}" type="datetime1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C01623-9F4A-5693-2328-9C215B6A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B804C-D94F-AD40-8A82-E0081E42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EA301-CCFF-C258-4A04-3B83F81A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9636C1-33E5-DB68-6426-DF48C10CF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2C1D1E-4DF0-3B38-A4ED-BA85AD834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2DE2A0-E716-7E46-1914-063657E9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7FB-5679-450F-8758-C4DAC83CD244}" type="datetime1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4F1457-3676-0D16-1446-63A08BCC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E278E0-C0A8-6788-5DC9-A83930B6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36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2695A-CA12-3C6D-C120-834F65B0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6AFCA5-7222-119C-022D-4D49E6D29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28F124-815E-5FB7-82A2-E424AF97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5118E4-7E9F-3FFB-E023-42022AA26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2B52DA-4FB5-8A17-1574-2550EE08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92CAD0-7975-1E62-A975-61AD2471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4B1D-BD0C-4E3F-BD5A-FF829F698E3F}" type="datetime1">
              <a:rPr lang="fr-FR" smtClean="0"/>
              <a:t>27/06/2024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775DEC-4D85-3FE2-FB1C-FC4A48E5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780AEC-EF26-B59D-7A6E-C23C9483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4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468FF-9F48-3487-FF9A-7CC2CBC2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7B8497-E4FE-5DBE-9E74-D62BCD47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54A6-E866-4EE6-AF94-025760166893}" type="datetime1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76BBBC-7CF5-8FDE-DD2E-1F1D843D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C5818-8BE2-68F7-FABC-EB162F37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2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479FA4-E94D-F8C0-21F8-D73AD40D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A657-6534-4328-9B49-8568EC353A31}" type="datetime1">
              <a:rPr lang="fr-FR" smtClean="0"/>
              <a:t>27/06/2024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612D4F-BD4A-04BD-36F8-2C7B8CA3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C87CA4-7F1F-0BA7-EF73-A3C840DB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7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A3BC2-5936-3E5C-066B-DDAEAEB2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A46FC-0DF8-6EE2-2FA7-29C2855CE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507F09-3995-36F7-7149-2BB4DF77B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94B21F-BD17-AEE1-487F-1D6A09A2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8868-543A-49D5-B54A-399873546D9E}" type="datetime1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169397-7AE2-1568-66AA-083FEC00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6A9B37-9301-2AA3-1F0F-2AC9A24C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50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A872A-2A50-4E96-E873-B875D16D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BF20BC-CCA3-147D-B006-C96A59D61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19BD18-D5EA-3BDB-1731-A0F1D3A3B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D69790-3EDE-4BA1-1C10-2DA3BC5A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65B4-E7D7-48AE-B383-A638DC396C56}" type="datetime1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3D0DBC-CB01-87F4-3771-360DF0F1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F3FFEA-6FEF-A5CB-40DF-D5FA541B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1B6E1D-CB41-7C4D-8053-31C269DB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7A3197-89A1-61C6-79AA-64243B366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1B1CB-38D4-B27C-153E-ABB59CDAE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172C-B9B2-4DDE-B22D-7B2895507403}" type="datetime1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5AB5FE-A18E-48B6-F1A4-61D33E0A1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Réseaux Sociaux UFC-Que Choisir Yvelines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96B74-4AF1-4E4F-6BEF-02D9FE279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FD3-D896-4703-9D23-37810FB1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6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4C118-1C1E-5F6B-D68C-7F35840BD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6" y="1850571"/>
            <a:ext cx="10787742" cy="3947556"/>
          </a:xfrm>
        </p:spPr>
        <p:txBody>
          <a:bodyPr>
            <a:normAutofit fontScale="90000"/>
          </a:bodyPr>
          <a:lstStyle/>
          <a:p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Réseaux Sociaux UFC-Que Choisir Yvelines</a:t>
            </a:r>
            <a:b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(Facebook, LinkedIn, Instagram)</a:t>
            </a:r>
            <a:b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Belle progression en 2 mois d’existence !</a:t>
            </a:r>
            <a:b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travail intéresse les internautes !</a:t>
            </a:r>
            <a:b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4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DFFC75-A4C2-6237-9BBC-2999DDEB6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43102"/>
            <a:ext cx="1476375" cy="14668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42789C9-9FA5-6DA4-180A-05C0474B1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61" y="4220730"/>
            <a:ext cx="2663182" cy="24941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E47A93-4023-2E8D-CD83-B80F439D3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770" y="4146063"/>
            <a:ext cx="2216374" cy="25688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D721BF-A918-B0FF-BEB2-9E5E0D39F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201" y="4289164"/>
            <a:ext cx="2066662" cy="2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4575D-A643-E74C-A908-8497539F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82" y="365125"/>
            <a:ext cx="9618517" cy="81943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Progression mensuelle du nombre des abonnés </a:t>
            </a:r>
            <a:b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pour UFC-Que Choisir Yvelines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11E3BCE-82FD-FB65-D7E0-507932427F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773" y="1825625"/>
            <a:ext cx="5382491" cy="324196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C553E1-FA95-5347-2330-A1F1D4A16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1309" y="1381991"/>
            <a:ext cx="5718464" cy="4794972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Nombre d’abonnés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Instagram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bon démarrage</a:t>
            </a:r>
          </a:p>
          <a:p>
            <a:pPr marL="914400" lvl="2" indent="0">
              <a:buNone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Public jeune et intéressé par les problèmes de consommation</a:t>
            </a:r>
          </a:p>
          <a:p>
            <a:pPr marL="914400" lvl="2" indent="0">
              <a:buNone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Nombre d’abonnés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Linkedin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moins important qu’Instagram mais très bon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Public professionnel assez jeune  (principalement salariés, stagiaires de UFC-Que-Choisir national et de villes comme Nantes…)  </a:t>
            </a:r>
          </a:p>
          <a:p>
            <a:pPr marL="0" indent="0" algn="ctr">
              <a:buNone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Nombre d’abonnés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Facebook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faible </a:t>
            </a:r>
          </a:p>
          <a:p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3DBD63-40F4-B597-1CA5-BC4CCCC2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7FB-5679-450F-8758-C4DAC83CD244}" type="datetime1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F13336-DEC4-23A1-2E34-074C176A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CFB5BB-D534-CB5F-8CF0-958488CB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2</a:t>
            </a:fld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209A51B-E17A-9A42-30A3-91491ACB6C7E}"/>
              </a:ext>
            </a:extLst>
          </p:cNvPr>
          <p:cNvSpPr/>
          <p:nvPr/>
        </p:nvSpPr>
        <p:spPr>
          <a:xfrm>
            <a:off x="6632862" y="2339616"/>
            <a:ext cx="176645" cy="1780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DC4C1D3-CF19-B891-B9E1-0111247ABD3F}"/>
              </a:ext>
            </a:extLst>
          </p:cNvPr>
          <p:cNvSpPr/>
          <p:nvPr/>
        </p:nvSpPr>
        <p:spPr>
          <a:xfrm>
            <a:off x="6544540" y="3909472"/>
            <a:ext cx="176645" cy="1780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EA27CF-06E6-4953-2CA2-C66FBED3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3" y="136525"/>
            <a:ext cx="117663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4575D-A643-E74C-A908-8497539F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82" y="365125"/>
            <a:ext cx="9618517" cy="81943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UFC-Que Choisir Yvelines en Mai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C553E1-FA95-5347-2330-A1F1D4A16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1309" y="1381991"/>
            <a:ext cx="5718464" cy="4794972"/>
          </a:xfrm>
        </p:spPr>
        <p:txBody>
          <a:bodyPr>
            <a:normAutofit/>
          </a:bodyPr>
          <a:lstStyle/>
          <a:p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3DBD63-40F4-B597-1CA5-BC4CCCC2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7FB-5679-450F-8758-C4DAC83CD244}" type="datetime1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F13336-DEC4-23A1-2E34-074C176A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CFB5BB-D534-CB5F-8CF0-958488CB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3</a:t>
            </a:fld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DC4C1D3-CF19-B891-B9E1-0111247ABD3F}"/>
              </a:ext>
            </a:extLst>
          </p:cNvPr>
          <p:cNvSpPr/>
          <p:nvPr/>
        </p:nvSpPr>
        <p:spPr>
          <a:xfrm>
            <a:off x="6544540" y="3831505"/>
            <a:ext cx="176645" cy="1780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EA27CF-06E6-4953-2CA2-C66FBED3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136525"/>
            <a:ext cx="1176630" cy="117053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F8FDAED-0931-699A-90E8-552EA784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15" y="999675"/>
            <a:ext cx="2879203" cy="5721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955E614-3273-1EDC-D7AB-67E63AC2E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882" y="999675"/>
            <a:ext cx="2883673" cy="5395498"/>
          </a:xfrm>
          <a:prstGeom prst="rect">
            <a:avLst/>
          </a:prstGeom>
        </p:spPr>
      </p:pic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780FAC30-144A-224A-ADD4-589728D48F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49827" y="1979427"/>
            <a:ext cx="5636530" cy="36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4575D-A643-E74C-A908-8497539F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82" y="365125"/>
            <a:ext cx="9618517" cy="81943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UFC-Que Choisir Yvelines en Juin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C553E1-FA95-5347-2330-A1F1D4A16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1309" y="1381991"/>
            <a:ext cx="5718464" cy="4794972"/>
          </a:xfrm>
        </p:spPr>
        <p:txBody>
          <a:bodyPr>
            <a:normAutofit/>
          </a:bodyPr>
          <a:lstStyle/>
          <a:p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3DBD63-40F4-B597-1CA5-BC4CCCC2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B7FB-5679-450F-8758-C4DAC83CD244}" type="datetime1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F13336-DEC4-23A1-2E34-074C176A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Réseaux Sociaux UFC-Que Choisir Yvelines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CFB5BB-D534-CB5F-8CF0-958488CB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FD3-D896-4703-9D23-37810FB1E800}" type="slidenum">
              <a:rPr lang="fr-FR" smtClean="0"/>
              <a:t>4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EA27CF-06E6-4953-2CA2-C66FBED3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3" y="136525"/>
            <a:ext cx="1176630" cy="1170533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121FC4A-3144-50DD-01E0-A1E4829354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5645" y="1633314"/>
            <a:ext cx="5635336" cy="35913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4327BE-8ECB-85CD-6DE5-369EDDF41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802" y="1146742"/>
            <a:ext cx="3241962" cy="51717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4A8F62-A1B5-B812-5D2F-B9F3632F7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764" y="1048029"/>
            <a:ext cx="3016592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8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130</Words>
  <Application>Microsoft Office PowerPoint</Application>
  <PresentationFormat>Grand écran</PresentationFormat>
  <Paragraphs>22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   Réseaux Sociaux UFC-Que Choisir Yvelines (Facebook, LinkedIn, Instagram)   Belle progression en 2 mois d’existence !  Votre travail intéresse les internautes !    </vt:lpstr>
      <vt:lpstr>Progression mensuelle du nombre des abonnés  pour UFC-Que Choisir Yvelines</vt:lpstr>
      <vt:lpstr>UFC-Que Choisir Yvelines en Mai 2024</vt:lpstr>
      <vt:lpstr>UFC-Que Choisir Yvelines en Juin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Mireille Beaudeau</dc:creator>
  <cp:lastModifiedBy>Mireille Beaudeau</cp:lastModifiedBy>
  <cp:revision>77</cp:revision>
  <dcterms:created xsi:type="dcterms:W3CDTF">2024-04-11T06:10:11Z</dcterms:created>
  <dcterms:modified xsi:type="dcterms:W3CDTF">2024-06-27T09:43:36Z</dcterms:modified>
</cp:coreProperties>
</file>