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Override7.xml" ContentType="application/vnd.openxmlformats-officedocument.themeOverr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Default Extension="png" ContentType="image/png"/>
  <Override PartName="/ppt/theme/themeOverride8.xml" ContentType="application/vnd.openxmlformats-officedocument.themeOverr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7"/>
  </p:notesMasterIdLst>
  <p:sldIdLst>
    <p:sldId id="257" r:id="rId3"/>
    <p:sldId id="302" r:id="rId4"/>
    <p:sldId id="295" r:id="rId5"/>
    <p:sldId id="292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2" autoAdjust="0"/>
    <p:restoredTop sz="93923" autoAdjust="0"/>
  </p:normalViewPr>
  <p:slideViewPr>
    <p:cSldViewPr snapToGrid="0">
      <p:cViewPr varScale="1">
        <p:scale>
          <a:sx n="80" d="100"/>
          <a:sy n="80" d="100"/>
        </p:scale>
        <p:origin x="-96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F2C2F9-EEA8-4FFE-918A-CD01B66C638C}" type="datetimeFigureOut">
              <a:rPr lang="fr-FR" smtClean="0"/>
              <a:pPr/>
              <a:t>25/03/2025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0C57A-0368-4D07-B0C3-A609FCF6941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46950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xmlns="" id="{446CC1E8-3419-41C6-B357-A3C57C7CE4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>
            <a:extLst>
              <a:ext uri="{FF2B5EF4-FFF2-40B4-BE49-F238E27FC236}">
                <a16:creationId xmlns:a16="http://schemas.microsoft.com/office/drawing/2014/main" xmlns="" id="{7A182902-7174-4A4C-BAAB-2307D91AB0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fr-FR"/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xmlns="" id="{BBBC582F-376B-40E7-BAA0-C4E09C434D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66CD17-5CCA-49DD-8E34-B8504F1B4E36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xmlns="" id="{00F01E90-6827-4CAC-B37A-AD9B2F3AEC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xmlns="" id="{1FB5A0FC-EDE8-4AAA-B696-9CE311004A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fr-FR"/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xmlns="" id="{CDDE7EED-7510-469E-8B60-F976375F60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E76BE2-6B6E-484F-9032-2E3E10666D04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9">
            <a:extLst>
              <a:ext uri="{FF2B5EF4-FFF2-40B4-BE49-F238E27FC236}">
                <a16:creationId xmlns:a16="http://schemas.microsoft.com/office/drawing/2014/main" xmlns="" id="{2D38E9D7-996A-4B98-A86E-8BE51E8E4F0B}"/>
              </a:ext>
            </a:extLst>
          </p:cNvPr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sp>
        <p:nvSpPr>
          <p:cNvPr id="5" name="Shape 6">
            <a:extLst>
              <a:ext uri="{FF2B5EF4-FFF2-40B4-BE49-F238E27FC236}">
                <a16:creationId xmlns:a16="http://schemas.microsoft.com/office/drawing/2014/main" xmlns="" id="{2513BB57-0A51-42B4-AE87-B32E5ED828A1}"/>
              </a:ext>
            </a:extLst>
          </p:cNvPr>
          <p:cNvSpPr>
            <a:spLocks/>
          </p:cNvSpPr>
          <p:nvPr/>
        </p:nvSpPr>
        <p:spPr bwMode="auto">
          <a:xfrm>
            <a:off x="2250018" y="4953001"/>
            <a:ext cx="9941983" cy="487363"/>
          </a:xfrm>
          <a:custGeom>
            <a:avLst/>
            <a:gdLst>
              <a:gd name="T0" fmla="*/ 2147483646 w 4697"/>
              <a:gd name="T1" fmla="*/ 0 h 367"/>
              <a:gd name="T2" fmla="*/ 2147483646 w 4697"/>
              <a:gd name="T3" fmla="*/ 2147483646 h 367"/>
              <a:gd name="T4" fmla="*/ 0 w 4697"/>
              <a:gd name="T5" fmla="*/ 2147483646 h 367"/>
              <a:gd name="T6" fmla="*/ 2147483646 w 4697"/>
              <a:gd name="T7" fmla="*/ 0 h 367"/>
              <a:gd name="T8" fmla="*/ 0 60000 65536"/>
              <a:gd name="T9" fmla="*/ 0 60000 65536"/>
              <a:gd name="T10" fmla="*/ 0 60000 65536"/>
              <a:gd name="T11" fmla="*/ 0 60000 65536"/>
              <a:gd name="T12" fmla="*/ 0 w 4697"/>
              <a:gd name="T13" fmla="*/ 0 h 367"/>
              <a:gd name="T14" fmla="*/ 4697 w 4697"/>
              <a:gd name="T15" fmla="*/ 367 h 3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697" h="367">
                <a:moveTo>
                  <a:pt x="4697" y="0"/>
                </a:moveTo>
                <a:lnTo>
                  <a:pt x="4697" y="367"/>
                </a:lnTo>
                <a:lnTo>
                  <a:pt x="0" y="218"/>
                </a:lnTo>
                <a:lnTo>
                  <a:pt x="4697" y="0"/>
                </a:lnTo>
                <a:close/>
              </a:path>
            </a:pathLst>
          </a:custGeom>
          <a:solidFill>
            <a:srgbClr val="92D050"/>
          </a:solidFill>
          <a:ln w="9525" cap="flat" cmpd="sng" algn="ctr">
            <a:solidFill>
              <a:srgbClr val="BCE29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 sz="1800"/>
          </a:p>
        </p:txBody>
      </p:sp>
      <p:sp>
        <p:nvSpPr>
          <p:cNvPr id="6" name="Shape 7">
            <a:extLst>
              <a:ext uri="{FF2B5EF4-FFF2-40B4-BE49-F238E27FC236}">
                <a16:creationId xmlns:a16="http://schemas.microsoft.com/office/drawing/2014/main" xmlns="" id="{CB7BAA8B-8701-49FD-9F57-22481B81F609}"/>
              </a:ext>
            </a:extLst>
          </p:cNvPr>
          <p:cNvSpPr>
            <a:spLocks/>
          </p:cNvSpPr>
          <p:nvPr/>
        </p:nvSpPr>
        <p:spPr bwMode="auto">
          <a:xfrm>
            <a:off x="46568" y="5237164"/>
            <a:ext cx="12145433" cy="788987"/>
          </a:xfrm>
          <a:custGeom>
            <a:avLst/>
            <a:gdLst>
              <a:gd name="T0" fmla="*/ 0 w 5760"/>
              <a:gd name="T1" fmla="*/ 0 h 528"/>
              <a:gd name="T2" fmla="*/ 2147483646 w 5760"/>
              <a:gd name="T3" fmla="*/ 0 h 528"/>
              <a:gd name="T4" fmla="*/ 2147483646 w 5760"/>
              <a:gd name="T5" fmla="*/ 2147483646 h 528"/>
              <a:gd name="T6" fmla="*/ 2147483646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0" y="0"/>
                </a:moveTo>
                <a:lnTo>
                  <a:pt x="5760" y="0"/>
                </a:lnTo>
                <a:lnTo>
                  <a:pt x="5760" y="528"/>
                </a:lnTo>
                <a:lnTo>
                  <a:pt x="48" y="0"/>
                </a:lnTo>
              </a:path>
            </a:pathLst>
          </a:custGeom>
          <a:solidFill>
            <a:srgbClr val="92D050"/>
          </a:solidFill>
          <a:ln w="9525" cap="flat" cmpd="sng" algn="ctr">
            <a:solidFill>
              <a:srgbClr val="BCE29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 sz="1800"/>
          </a:p>
        </p:txBody>
      </p:sp>
      <p:grpSp>
        <p:nvGrpSpPr>
          <p:cNvPr id="7" name="Shape 10">
            <a:extLst>
              <a:ext uri="{FF2B5EF4-FFF2-40B4-BE49-F238E27FC236}">
                <a16:creationId xmlns:a16="http://schemas.microsoft.com/office/drawing/2014/main" xmlns="" id="{328A6DCB-36B9-4887-BE25-CDAC9B8CB2A4}"/>
              </a:ext>
            </a:extLst>
          </p:cNvPr>
          <p:cNvGrpSpPr>
            <a:grpSpLocks/>
          </p:cNvGrpSpPr>
          <p:nvPr/>
        </p:nvGrpSpPr>
        <p:grpSpPr bwMode="auto">
          <a:xfrm>
            <a:off x="0" y="4991100"/>
            <a:ext cx="12208933" cy="1892300"/>
            <a:chOff x="0" y="3144"/>
            <a:chExt cx="5768" cy="1192"/>
          </a:xfrm>
        </p:grpSpPr>
        <p:pic>
          <p:nvPicPr>
            <p:cNvPr id="8" name="Shape 10">
              <a:extLst>
                <a:ext uri="{FF2B5EF4-FFF2-40B4-BE49-F238E27FC236}">
                  <a16:creationId xmlns:a16="http://schemas.microsoft.com/office/drawing/2014/main" xmlns="" id="{021AB700-0A46-4051-8871-02E5BF7772B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44"/>
              <a:ext cx="5768" cy="1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6">
              <a:extLst>
                <a:ext uri="{FF2B5EF4-FFF2-40B4-BE49-F238E27FC236}">
                  <a16:creationId xmlns:a16="http://schemas.microsoft.com/office/drawing/2014/main" xmlns="" id="{C20F0AF7-7630-451A-B9DD-BEB2862CCA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150"/>
              <a:ext cx="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 sz="1800">
                <a:solidFill>
                  <a:srgbClr val="FFFFFF"/>
                </a:solidFill>
              </a:endParaRPr>
            </a:p>
          </p:txBody>
        </p:sp>
      </p:grpSp>
      <p:cxnSp>
        <p:nvCxnSpPr>
          <p:cNvPr id="11" name="Straight Connector 11">
            <a:extLst>
              <a:ext uri="{FF2B5EF4-FFF2-40B4-BE49-F238E27FC236}">
                <a16:creationId xmlns:a16="http://schemas.microsoft.com/office/drawing/2014/main" xmlns="" id="{4378F53D-98CD-4DD7-831C-3DC576FD5199}"/>
              </a:ext>
            </a:extLst>
          </p:cNvPr>
          <p:cNvCxnSpPr/>
          <p:nvPr/>
        </p:nvCxnSpPr>
        <p:spPr>
          <a:xfrm>
            <a:off x="-4233" y="4997451"/>
            <a:ext cx="12196233" cy="790575"/>
          </a:xfrm>
          <a:prstGeom prst="line">
            <a:avLst/>
          </a:prstGeom>
          <a:solidFill>
            <a:srgbClr val="92D050"/>
          </a:solidFill>
          <a:ln w="12065" cap="flat" cmpd="sng" algn="ctr">
            <a:solidFill>
              <a:srgbClr val="BCE292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age 22">
            <a:extLst>
              <a:ext uri="{FF2B5EF4-FFF2-40B4-BE49-F238E27FC236}">
                <a16:creationId xmlns:a16="http://schemas.microsoft.com/office/drawing/2014/main" xmlns="" id="{C5F6AF6C-1F94-42B4-860A-B346CC15C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417" y="5392739"/>
            <a:ext cx="136948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 latinLnBrk="0">
              <a:defRPr lang="fr-FR"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fr-FR"/>
              <a:t>Modifiez le style du titre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582807"/>
            <a:ext cx="10363200" cy="1199704"/>
          </a:xfrm>
        </p:spPr>
        <p:txBody>
          <a:bodyPr/>
          <a:lstStyle>
            <a:lvl1pPr marL="0" marR="64008" indent="0" algn="r" latinLnBrk="0">
              <a:buNone/>
              <a:defRPr lang="fr-FR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13" name="Date Placeholder 29">
            <a:extLst>
              <a:ext uri="{FF2B5EF4-FFF2-40B4-BE49-F238E27FC236}">
                <a16:creationId xmlns:a16="http://schemas.microsoft.com/office/drawing/2014/main" xmlns="" id="{0D3D5310-5870-4E3B-BAB7-F4F16B29A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 lang="fr-FR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fr-FR" dirty="0"/>
              <a:t>14 mars 2023</a:t>
            </a:r>
            <a:endParaRPr dirty="0"/>
          </a:p>
        </p:txBody>
      </p:sp>
      <p:sp>
        <p:nvSpPr>
          <p:cNvPr id="14" name="Footer Placeholder 18">
            <a:extLst>
              <a:ext uri="{FF2B5EF4-FFF2-40B4-BE49-F238E27FC236}">
                <a16:creationId xmlns:a16="http://schemas.microsoft.com/office/drawing/2014/main" xmlns="" id="{5B8123E7-D98F-4F24-B82C-BCA1BD412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0">
              <a:defRPr lang="fr-FR"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fr-FR" dirty="0"/>
              <a:t>Conseil d’Administration du</a:t>
            </a:r>
            <a:endParaRPr dirty="0"/>
          </a:p>
        </p:txBody>
      </p:sp>
      <p:sp>
        <p:nvSpPr>
          <p:cNvPr id="15" name="Slide Number Placeholder 26">
            <a:extLst>
              <a:ext uri="{FF2B5EF4-FFF2-40B4-BE49-F238E27FC236}">
                <a16:creationId xmlns:a16="http://schemas.microsoft.com/office/drawing/2014/main" xmlns="" id="{3A966949-C3CE-46E7-ADAD-CCA14FE78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87D47E0-C797-46C1-828C-3B238E6AD628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xmlns="" val="4210358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xmlns="" id="{CBF4B9ED-7F0D-47B4-B111-88013B923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17 mars 2018</a:t>
            </a:r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xmlns="" id="{9E79A025-B194-4CD6-A93C-F3C1CFA2A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Assemblée Générale Ordinaire du</a:t>
            </a:r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xmlns="" id="{85134A90-753F-4CA4-825F-DC93E7168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25792-4EB0-4273-80AC-B4943C237C0D}" type="slidenum">
              <a:rPr lang="fr-FR" altLang="fr-FR"/>
              <a:pPr>
                <a:defRPr/>
              </a:pPr>
              <a:t>‹N°›</a:t>
            </a:fld>
            <a:endParaRPr lang="fr-FR" altLang="fr-FR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4313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xmlns="" id="{2FEB8B1A-A5A4-4598-B4E3-94CC7DA1D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17 mars 2018</a:t>
            </a:r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xmlns="" id="{A9C100D8-38EA-4D2A-AE59-DA4FEF952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Assemblée Générale Ordinaire du</a:t>
            </a:r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xmlns="" id="{FA771D82-8A47-4E34-A57E-21607F617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DFBF9-2313-4B0C-A8F2-DD663D738FEE}" type="slidenum">
              <a:rPr lang="fr-FR" altLang="fr-FR"/>
              <a:pPr>
                <a:defRPr/>
              </a:pPr>
              <a:t>‹N°›</a:t>
            </a:fld>
            <a:endParaRPr lang="fr-FR" altLang="fr-FR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7076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9">
            <a:extLst>
              <a:ext uri="{FF2B5EF4-FFF2-40B4-BE49-F238E27FC236}">
                <a16:creationId xmlns:a16="http://schemas.microsoft.com/office/drawing/2014/main" xmlns="" id="{2D38E9D7-996A-4B98-A86E-8BE51E8E4F0B}"/>
              </a:ext>
            </a:extLst>
          </p:cNvPr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sp>
        <p:nvSpPr>
          <p:cNvPr id="5" name="Shape 6">
            <a:extLst>
              <a:ext uri="{FF2B5EF4-FFF2-40B4-BE49-F238E27FC236}">
                <a16:creationId xmlns:a16="http://schemas.microsoft.com/office/drawing/2014/main" xmlns="" id="{2513BB57-0A51-42B4-AE87-B32E5ED828A1}"/>
              </a:ext>
            </a:extLst>
          </p:cNvPr>
          <p:cNvSpPr>
            <a:spLocks/>
          </p:cNvSpPr>
          <p:nvPr/>
        </p:nvSpPr>
        <p:spPr bwMode="auto">
          <a:xfrm>
            <a:off x="2250018" y="4953001"/>
            <a:ext cx="9941983" cy="487363"/>
          </a:xfrm>
          <a:custGeom>
            <a:avLst/>
            <a:gdLst>
              <a:gd name="T0" fmla="*/ 2147483646 w 4697"/>
              <a:gd name="T1" fmla="*/ 0 h 367"/>
              <a:gd name="T2" fmla="*/ 2147483646 w 4697"/>
              <a:gd name="T3" fmla="*/ 2147483646 h 367"/>
              <a:gd name="T4" fmla="*/ 0 w 4697"/>
              <a:gd name="T5" fmla="*/ 2147483646 h 367"/>
              <a:gd name="T6" fmla="*/ 2147483646 w 4697"/>
              <a:gd name="T7" fmla="*/ 0 h 367"/>
              <a:gd name="T8" fmla="*/ 0 60000 65536"/>
              <a:gd name="T9" fmla="*/ 0 60000 65536"/>
              <a:gd name="T10" fmla="*/ 0 60000 65536"/>
              <a:gd name="T11" fmla="*/ 0 60000 65536"/>
              <a:gd name="T12" fmla="*/ 0 w 4697"/>
              <a:gd name="T13" fmla="*/ 0 h 367"/>
              <a:gd name="T14" fmla="*/ 4697 w 4697"/>
              <a:gd name="T15" fmla="*/ 367 h 3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697" h="367">
                <a:moveTo>
                  <a:pt x="4697" y="0"/>
                </a:moveTo>
                <a:lnTo>
                  <a:pt x="4697" y="367"/>
                </a:lnTo>
                <a:lnTo>
                  <a:pt x="0" y="218"/>
                </a:lnTo>
                <a:lnTo>
                  <a:pt x="4697" y="0"/>
                </a:lnTo>
                <a:close/>
              </a:path>
            </a:pathLst>
          </a:custGeom>
          <a:solidFill>
            <a:srgbClr val="92D050"/>
          </a:solidFill>
          <a:ln w="9525" cap="flat" cmpd="sng" algn="ctr">
            <a:solidFill>
              <a:srgbClr val="BCE29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 sz="1800"/>
          </a:p>
        </p:txBody>
      </p:sp>
      <p:sp>
        <p:nvSpPr>
          <p:cNvPr id="6" name="Shape 7">
            <a:extLst>
              <a:ext uri="{FF2B5EF4-FFF2-40B4-BE49-F238E27FC236}">
                <a16:creationId xmlns:a16="http://schemas.microsoft.com/office/drawing/2014/main" xmlns="" id="{CB7BAA8B-8701-49FD-9F57-22481B81F609}"/>
              </a:ext>
            </a:extLst>
          </p:cNvPr>
          <p:cNvSpPr>
            <a:spLocks/>
          </p:cNvSpPr>
          <p:nvPr/>
        </p:nvSpPr>
        <p:spPr bwMode="auto">
          <a:xfrm>
            <a:off x="46568" y="5237164"/>
            <a:ext cx="12145433" cy="788987"/>
          </a:xfrm>
          <a:custGeom>
            <a:avLst/>
            <a:gdLst>
              <a:gd name="T0" fmla="*/ 0 w 5760"/>
              <a:gd name="T1" fmla="*/ 0 h 528"/>
              <a:gd name="T2" fmla="*/ 2147483646 w 5760"/>
              <a:gd name="T3" fmla="*/ 0 h 528"/>
              <a:gd name="T4" fmla="*/ 2147483646 w 5760"/>
              <a:gd name="T5" fmla="*/ 2147483646 h 528"/>
              <a:gd name="T6" fmla="*/ 2147483646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0" y="0"/>
                </a:moveTo>
                <a:lnTo>
                  <a:pt x="5760" y="0"/>
                </a:lnTo>
                <a:lnTo>
                  <a:pt x="5760" y="528"/>
                </a:lnTo>
                <a:lnTo>
                  <a:pt x="48" y="0"/>
                </a:lnTo>
              </a:path>
            </a:pathLst>
          </a:custGeom>
          <a:solidFill>
            <a:srgbClr val="92D050"/>
          </a:solidFill>
          <a:ln w="9525" cap="flat" cmpd="sng" algn="ctr">
            <a:solidFill>
              <a:srgbClr val="BCE29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fr-FR" sz="1800"/>
          </a:p>
        </p:txBody>
      </p:sp>
      <p:grpSp>
        <p:nvGrpSpPr>
          <p:cNvPr id="7" name="Shape 10">
            <a:extLst>
              <a:ext uri="{FF2B5EF4-FFF2-40B4-BE49-F238E27FC236}">
                <a16:creationId xmlns:a16="http://schemas.microsoft.com/office/drawing/2014/main" xmlns="" id="{328A6DCB-36B9-4887-BE25-CDAC9B8CB2A4}"/>
              </a:ext>
            </a:extLst>
          </p:cNvPr>
          <p:cNvGrpSpPr>
            <a:grpSpLocks/>
          </p:cNvGrpSpPr>
          <p:nvPr/>
        </p:nvGrpSpPr>
        <p:grpSpPr bwMode="auto">
          <a:xfrm>
            <a:off x="0" y="4991100"/>
            <a:ext cx="12208933" cy="1892300"/>
            <a:chOff x="0" y="3144"/>
            <a:chExt cx="5768" cy="1192"/>
          </a:xfrm>
        </p:grpSpPr>
        <p:pic>
          <p:nvPicPr>
            <p:cNvPr id="8" name="Shape 10">
              <a:extLst>
                <a:ext uri="{FF2B5EF4-FFF2-40B4-BE49-F238E27FC236}">
                  <a16:creationId xmlns:a16="http://schemas.microsoft.com/office/drawing/2014/main" xmlns="" id="{021AB700-0A46-4051-8871-02E5BF7772B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44"/>
              <a:ext cx="5768" cy="1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6">
              <a:extLst>
                <a:ext uri="{FF2B5EF4-FFF2-40B4-BE49-F238E27FC236}">
                  <a16:creationId xmlns:a16="http://schemas.microsoft.com/office/drawing/2014/main" xmlns="" id="{C20F0AF7-7630-451A-B9DD-BEB2862CCA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150"/>
              <a:ext cx="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 sz="1800">
                <a:solidFill>
                  <a:srgbClr val="FFFFFF"/>
                </a:solidFill>
              </a:endParaRPr>
            </a:p>
          </p:txBody>
        </p:sp>
      </p:grpSp>
      <p:cxnSp>
        <p:nvCxnSpPr>
          <p:cNvPr id="11" name="Straight Connector 11">
            <a:extLst>
              <a:ext uri="{FF2B5EF4-FFF2-40B4-BE49-F238E27FC236}">
                <a16:creationId xmlns:a16="http://schemas.microsoft.com/office/drawing/2014/main" xmlns="" id="{4378F53D-98CD-4DD7-831C-3DC576FD5199}"/>
              </a:ext>
            </a:extLst>
          </p:cNvPr>
          <p:cNvCxnSpPr/>
          <p:nvPr/>
        </p:nvCxnSpPr>
        <p:spPr>
          <a:xfrm>
            <a:off x="-4233" y="4997451"/>
            <a:ext cx="12196233" cy="790575"/>
          </a:xfrm>
          <a:prstGeom prst="line">
            <a:avLst/>
          </a:prstGeom>
          <a:solidFill>
            <a:srgbClr val="92D050"/>
          </a:solidFill>
          <a:ln w="12065" cap="flat" cmpd="sng" algn="ctr">
            <a:solidFill>
              <a:srgbClr val="BCE292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age 22">
            <a:extLst>
              <a:ext uri="{FF2B5EF4-FFF2-40B4-BE49-F238E27FC236}">
                <a16:creationId xmlns:a16="http://schemas.microsoft.com/office/drawing/2014/main" xmlns="" id="{C5F6AF6C-1F94-42B4-860A-B346CC15C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417" y="5392739"/>
            <a:ext cx="136948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 latinLnBrk="0">
              <a:defRPr lang="fr-FR"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fr-FR"/>
              <a:t>Modifiez le style du titre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582807"/>
            <a:ext cx="10363200" cy="1199704"/>
          </a:xfrm>
        </p:spPr>
        <p:txBody>
          <a:bodyPr/>
          <a:lstStyle>
            <a:lvl1pPr marL="0" marR="64008" indent="0" algn="r" latinLnBrk="0">
              <a:buNone/>
              <a:defRPr lang="fr-FR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13" name="Date Placeholder 29">
            <a:extLst>
              <a:ext uri="{FF2B5EF4-FFF2-40B4-BE49-F238E27FC236}">
                <a16:creationId xmlns:a16="http://schemas.microsoft.com/office/drawing/2014/main" xmlns="" id="{0D3D5310-5870-4E3B-BAB7-F4F16B29A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 lang="fr-FR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t>17 mars 2018</a:t>
            </a:r>
            <a:endParaRPr dirty="0"/>
          </a:p>
        </p:txBody>
      </p:sp>
      <p:sp>
        <p:nvSpPr>
          <p:cNvPr id="14" name="Footer Placeholder 18">
            <a:extLst>
              <a:ext uri="{FF2B5EF4-FFF2-40B4-BE49-F238E27FC236}">
                <a16:creationId xmlns:a16="http://schemas.microsoft.com/office/drawing/2014/main" xmlns="" id="{5B8123E7-D98F-4F24-B82C-BCA1BD412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0">
              <a:defRPr lang="fr-FR"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t>Assemblée Générale Ordinaire du</a:t>
            </a:r>
            <a:endParaRPr dirty="0"/>
          </a:p>
        </p:txBody>
      </p:sp>
      <p:sp>
        <p:nvSpPr>
          <p:cNvPr id="15" name="Slide Number Placeholder 26">
            <a:extLst>
              <a:ext uri="{FF2B5EF4-FFF2-40B4-BE49-F238E27FC236}">
                <a16:creationId xmlns:a16="http://schemas.microsoft.com/office/drawing/2014/main" xmlns="" id="{3A966949-C3CE-46E7-ADAD-CCA14FE78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87D47E0-C797-46C1-828C-3B238E6AD62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2623446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5">
            <a:extLst>
              <a:ext uri="{FF2B5EF4-FFF2-40B4-BE49-F238E27FC236}">
                <a16:creationId xmlns:a16="http://schemas.microsoft.com/office/drawing/2014/main" xmlns="" id="{3B5DA4F0-9AA4-490A-97C8-3B266DEC86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334" y="6070600"/>
            <a:ext cx="880533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6D35CB2A-4B97-4D7F-838B-5054FBA1E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14 mars 2023</a:t>
            </a:r>
            <a:endParaRPr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9C4284BC-3DB1-4CA9-BAE6-4230378B3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CA du</a:t>
            </a:r>
            <a:endParaRPr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DD1C1FE3-7A07-43B9-ACC6-17F8EA953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3E8A856-45E4-4B8F-9D70-2B72E492207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891044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6">
            <a:extLst>
              <a:ext uri="{FF2B5EF4-FFF2-40B4-BE49-F238E27FC236}">
                <a16:creationId xmlns:a16="http://schemas.microsoft.com/office/drawing/2014/main" xmlns="" id="{527C26F6-DEAB-49D4-9D76-B7A8A49B6D95}"/>
              </a:ext>
            </a:extLst>
          </p:cNvPr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sp>
        <p:nvSpPr>
          <p:cNvPr id="5" name="Chevron 7">
            <a:extLst>
              <a:ext uri="{FF2B5EF4-FFF2-40B4-BE49-F238E27FC236}">
                <a16:creationId xmlns:a16="http://schemas.microsoft.com/office/drawing/2014/main" xmlns="" id="{66056F21-7911-4602-9650-74CDB15B4651}"/>
              </a:ext>
            </a:extLst>
          </p:cNvPr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pic>
        <p:nvPicPr>
          <p:cNvPr id="6" name="Image 18">
            <a:extLst>
              <a:ext uri="{FF2B5EF4-FFF2-40B4-BE49-F238E27FC236}">
                <a16:creationId xmlns:a16="http://schemas.microsoft.com/office/drawing/2014/main" xmlns="" id="{A65C76C5-3E04-4152-AACC-003C2A4FF7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334" y="6070600"/>
            <a:ext cx="880533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 latinLnBrk="0">
              <a:buNone/>
              <a:defRPr lang="fr-FR"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888512"/>
            <a:ext cx="6096000" cy="1454888"/>
          </a:xfrm>
        </p:spPr>
        <p:txBody>
          <a:bodyPr anchor="t"/>
          <a:lstStyle>
            <a:lvl1pPr marL="0" indent="0" algn="l" latinLnBrk="0">
              <a:buNone/>
              <a:defRPr lang="fr-FR" sz="2300">
                <a:solidFill>
                  <a:schemeClr val="tx1"/>
                </a:solidFill>
              </a:defRPr>
            </a:lvl1pPr>
            <a:lvl2pPr>
              <a:buNone/>
              <a:defRPr lang="fr-FR"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lang="fr-FR"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lang="fr-FR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F2BEE936-7955-4008-90CD-E07BB426E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17 mars 2018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8BBB5557-9EC2-421E-96A6-6CB1CC1E4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Assemblée Générale Ordinaire du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90BCB6A0-95B1-4BCE-9F18-B162E3340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F3D09B6-4540-4B35-B85D-CAD4540A402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37450408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5">
            <a:extLst>
              <a:ext uri="{FF2B5EF4-FFF2-40B4-BE49-F238E27FC236}">
                <a16:creationId xmlns:a16="http://schemas.microsoft.com/office/drawing/2014/main" xmlns="" id="{E303223F-0508-4134-97CC-06A6322B6D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334" y="6070600"/>
            <a:ext cx="880533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 latinLnBrk="0">
              <a:defRPr lang="fr-FR" sz="2800"/>
            </a:lvl1pPr>
            <a:lvl2pPr>
              <a:defRPr lang="fr-FR" sz="2400"/>
            </a:lvl2pPr>
            <a:lvl3pPr>
              <a:defRPr lang="fr-FR" sz="2000"/>
            </a:lvl3pPr>
            <a:lvl4pPr>
              <a:defRPr lang="fr-FR" sz="1800"/>
            </a:lvl4pPr>
            <a:lvl5pPr>
              <a:defRPr lang="fr-FR" sz="1800"/>
            </a:lvl5pPr>
            <a:extLst/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 latinLnBrk="0">
              <a:defRPr lang="fr-FR" sz="2800"/>
            </a:lvl1pPr>
            <a:lvl2pPr>
              <a:defRPr lang="fr-FR" sz="2400"/>
            </a:lvl2pPr>
            <a:lvl3pPr>
              <a:defRPr lang="fr-FR" sz="2000"/>
            </a:lvl3pPr>
            <a:lvl4pPr>
              <a:defRPr lang="fr-FR" sz="1800"/>
            </a:lvl4pPr>
            <a:lvl5pPr>
              <a:defRPr lang="fr-FR" sz="1800"/>
            </a:lvl5pPr>
            <a:extLst/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xmlns="" id="{2969674C-4735-4B29-A138-ED1E15A84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17 mars 2018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xmlns="" id="{563625E8-3BA8-4DD2-87CD-67869F1DD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Assemblée Générale Ordinaire du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xmlns="" id="{5516ED44-BE82-4692-9B1E-4796DC220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9F32EC8-8B70-43A2-BC3B-C053FB0D57A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32488494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 latinLnBrk="0">
              <a:defRPr lang="fr-FR"/>
            </a:lvl1pPr>
            <a:extLst/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 latinLnBrk="0">
              <a:buNone/>
              <a:defRPr lang="fr-FR" sz="2400" b="0">
                <a:solidFill>
                  <a:schemeClr val="bg1"/>
                </a:solidFill>
              </a:defRPr>
            </a:lvl1pPr>
            <a:lvl2pPr>
              <a:buNone/>
              <a:defRPr lang="fr-FR" sz="2000" b="1"/>
            </a:lvl2pPr>
            <a:lvl3pPr>
              <a:buNone/>
              <a:defRPr lang="fr-FR" sz="1800" b="1"/>
            </a:lvl3pPr>
            <a:lvl4pPr>
              <a:buNone/>
              <a:defRPr lang="fr-FR" sz="1600" b="1"/>
            </a:lvl4pPr>
            <a:lvl5pPr>
              <a:buNone/>
              <a:defRPr lang="fr-FR" sz="1600" b="1"/>
            </a:lvl5pPr>
            <a:extLst/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 latinLnBrk="0">
              <a:buNone/>
              <a:defRPr lang="fr-FR" sz="2400" b="0">
                <a:solidFill>
                  <a:schemeClr val="bg1"/>
                </a:solidFill>
              </a:defRPr>
            </a:lvl1pPr>
            <a:lvl2pPr>
              <a:buNone/>
              <a:defRPr lang="fr-FR" sz="2000" b="1"/>
            </a:lvl2pPr>
            <a:lvl3pPr>
              <a:buNone/>
              <a:defRPr lang="fr-FR" sz="1800" b="1"/>
            </a:lvl3pPr>
            <a:lvl4pPr>
              <a:buNone/>
              <a:defRPr lang="fr-FR" sz="1600" b="1"/>
            </a:lvl4pPr>
            <a:lvl5pPr>
              <a:buNone/>
              <a:defRPr lang="fr-FR" sz="1600" b="1"/>
            </a:lvl5pPr>
            <a:extLst/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72431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 latinLnBrk="0">
              <a:defRPr lang="fr-FR" sz="2400"/>
            </a:lvl1pPr>
            <a:lvl2pPr>
              <a:defRPr lang="fr-FR" sz="2000"/>
            </a:lvl2pPr>
            <a:lvl3pPr>
              <a:defRPr lang="fr-FR" sz="1800"/>
            </a:lvl3pPr>
            <a:lvl4pPr>
              <a:defRPr lang="fr-FR" sz="1600"/>
            </a:lvl4pPr>
            <a:lvl5pPr>
              <a:defRPr lang="fr-FR" sz="1600"/>
            </a:lvl5pPr>
            <a:extLst/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72431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 latinLnBrk="0">
              <a:spcBef>
                <a:spcPts val="0"/>
              </a:spcBef>
              <a:defRPr lang="fr-FR" sz="2400"/>
            </a:lvl1pPr>
            <a:lvl2pPr>
              <a:defRPr lang="fr-FR" sz="2000"/>
            </a:lvl2pPr>
            <a:lvl3pPr>
              <a:defRPr lang="fr-FR" sz="1800"/>
            </a:lvl3pPr>
            <a:lvl4pPr>
              <a:defRPr lang="fr-FR" sz="1600"/>
            </a:lvl4pPr>
            <a:lvl5pPr>
              <a:defRPr lang="fr-FR" sz="1600"/>
            </a:lvl5pPr>
            <a:extLst/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2006128-B3D6-4DD9-AB23-927E73E5D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17 mars 2018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797E1B8-8E29-4339-BACB-43ACE3119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Assemblée Générale Ordinaire du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557E27C-9251-4098-8764-78B74F420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4614517-4A49-480F-B944-B631223168F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2076979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5">
            <a:extLst>
              <a:ext uri="{FF2B5EF4-FFF2-40B4-BE49-F238E27FC236}">
                <a16:creationId xmlns:a16="http://schemas.microsoft.com/office/drawing/2014/main" xmlns="" id="{38F74043-1CE3-4529-A70F-40E0A277FF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334" y="6070600"/>
            <a:ext cx="880533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xmlns="" id="{B48377D7-1C6E-428C-A3ED-B6CAAF4DD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17 mars 2018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xmlns="" id="{1FFF848C-4396-49F0-90B7-749B31A22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Assemblée Générale Ordinaire du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xmlns="" id="{F71BACC4-6E4E-42CD-BD42-C08BA5018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0E323C2-12A2-4831-9C36-38FE50A7366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22395252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5">
            <a:extLst>
              <a:ext uri="{FF2B5EF4-FFF2-40B4-BE49-F238E27FC236}">
                <a16:creationId xmlns:a16="http://schemas.microsoft.com/office/drawing/2014/main" xmlns="" id="{C4F59FAE-AE27-4A74-ACFC-CB86AF7A597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334" y="6070600"/>
            <a:ext cx="880533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xmlns="" id="{81F1DF01-E8B9-4711-9A0E-F9F46A928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17 mars 2018</a:t>
            </a:r>
            <a:endParaRPr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xmlns="" id="{6FD0D605-772C-4822-A64F-BB8CF4537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Assemblée Générale Ordinaire du</a:t>
            </a:r>
            <a:endParaRPr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13AD0D6D-C665-4EC8-8C0B-ACDDD0491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E19F0A9-B2D3-4EA8-AA7A-CAD623D4C47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38060215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 latinLnBrk="0">
              <a:buNone/>
              <a:defRPr lang="fr-FR"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34000"/>
            <a:ext cx="5299456" cy="914400"/>
          </a:xfrm>
        </p:spPr>
        <p:txBody>
          <a:bodyPr/>
          <a:lstStyle>
            <a:lvl1pPr marL="0" indent="0" algn="r" latinLnBrk="0">
              <a:buNone/>
              <a:defRPr lang="fr-FR" sz="1600"/>
            </a:lvl1pPr>
            <a:lvl2pPr>
              <a:buNone/>
              <a:defRPr lang="fr-FR" sz="1200"/>
            </a:lvl2pPr>
            <a:lvl3pPr>
              <a:buNone/>
              <a:defRPr lang="fr-FR" sz="1000"/>
            </a:lvl3pPr>
            <a:lvl4pPr>
              <a:buNone/>
              <a:defRPr lang="fr-FR" sz="900"/>
            </a:lvl4pPr>
            <a:lvl5pPr>
              <a:buNone/>
              <a:defRPr lang="fr-FR" sz="900"/>
            </a:lvl5pPr>
            <a:extLst/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 latinLnBrk="0">
              <a:defRPr lang="fr-FR" sz="3200"/>
            </a:lvl1pPr>
            <a:lvl2pPr>
              <a:defRPr lang="fr-FR" sz="2800"/>
            </a:lvl2pPr>
            <a:lvl3pPr>
              <a:defRPr lang="fr-FR" sz="2400"/>
            </a:lvl3pPr>
            <a:lvl4pPr>
              <a:defRPr lang="fr-FR" sz="2000"/>
            </a:lvl4pPr>
            <a:lvl5pPr>
              <a:defRPr lang="fr-FR" sz="2000"/>
            </a:lvl5pPr>
            <a:extLst/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1F52649-62FA-4327-B363-8A0ECDB99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17 mars 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1B4A96A-4B7D-4296-B3F1-94EC4C854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Assemblée Générale Ordinaire du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53ED9F7-57D1-4516-8A0F-47BB7503D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C9F9E57-CE35-4DA3-9187-F50CFF2A188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35752865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5">
            <a:extLst>
              <a:ext uri="{FF2B5EF4-FFF2-40B4-BE49-F238E27FC236}">
                <a16:creationId xmlns:a16="http://schemas.microsoft.com/office/drawing/2014/main" xmlns="" id="{3B5DA4F0-9AA4-490A-97C8-3B266DEC86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334" y="6070600"/>
            <a:ext cx="880533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6D35CB2A-4B97-4D7F-838B-5054FBA1E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14 mars 2023</a:t>
            </a:r>
            <a:endParaRPr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9C4284BC-3DB1-4CA9-BAE6-4230378B3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Conseil d’Administration du</a:t>
            </a:r>
            <a:endParaRPr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DD1C1FE3-7A07-43B9-ACC6-17F8EA953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3E8A856-45E4-4B8F-9D70-2B72E492207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9466499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">
            <a:extLst>
              <a:ext uri="{FF2B5EF4-FFF2-40B4-BE49-F238E27FC236}">
                <a16:creationId xmlns:a16="http://schemas.microsoft.com/office/drawing/2014/main" xmlns="" id="{27BB689D-F6E5-4666-904B-F7520ADB14CB}"/>
              </a:ext>
            </a:extLst>
          </p:cNvPr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latin typeface="+mn-lt"/>
            </a:endParaRPr>
          </a:p>
        </p:txBody>
      </p:sp>
      <p:sp>
        <p:nvSpPr>
          <p:cNvPr id="6" name="Shape 8">
            <a:extLst>
              <a:ext uri="{FF2B5EF4-FFF2-40B4-BE49-F238E27FC236}">
                <a16:creationId xmlns:a16="http://schemas.microsoft.com/office/drawing/2014/main" xmlns="" id="{68678B25-C7FC-4442-8A2C-C9C29266897E}"/>
              </a:ext>
            </a:extLst>
          </p:cNvPr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/>
            <a:gdLst>
              <a:gd name="T0" fmla="*/ 0 w 5760"/>
              <a:gd name="T1" fmla="*/ 0 h 528"/>
              <a:gd name="T2" fmla="*/ 2147483646 w 5760"/>
              <a:gd name="T3" fmla="*/ 0 h 528"/>
              <a:gd name="T4" fmla="*/ 2147483646 w 5760"/>
              <a:gd name="T5" fmla="*/ 2147483646 h 528"/>
              <a:gd name="T6" fmla="*/ 2147483646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fr-FR" sz="1800"/>
          </a:p>
        </p:txBody>
      </p:sp>
      <p:grpSp>
        <p:nvGrpSpPr>
          <p:cNvPr id="7" name="Right Triangle 9">
            <a:extLst>
              <a:ext uri="{FF2B5EF4-FFF2-40B4-BE49-F238E27FC236}">
                <a16:creationId xmlns:a16="http://schemas.microsoft.com/office/drawing/2014/main" xmlns="" id="{769EED3F-16E4-4660-904C-8567244A770C}"/>
              </a:ext>
            </a:extLst>
          </p:cNvPr>
          <p:cNvGrpSpPr>
            <a:grpSpLocks/>
          </p:cNvGrpSpPr>
          <p:nvPr/>
        </p:nvGrpSpPr>
        <p:grpSpPr bwMode="auto">
          <a:xfrm>
            <a:off x="0" y="5791200"/>
            <a:ext cx="4521200" cy="1079500"/>
            <a:chOff x="0" y="3648"/>
            <a:chExt cx="2136" cy="680"/>
          </a:xfrm>
        </p:grpSpPr>
        <p:pic>
          <p:nvPicPr>
            <p:cNvPr id="8" name="Right Triangle 9">
              <a:extLst>
                <a:ext uri="{FF2B5EF4-FFF2-40B4-BE49-F238E27FC236}">
                  <a16:creationId xmlns:a16="http://schemas.microsoft.com/office/drawing/2014/main" xmlns="" id="{CFDA8D33-49D9-4538-8F0D-3B7644AA2947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48"/>
              <a:ext cx="2136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5">
              <a:extLst>
                <a:ext uri="{FF2B5EF4-FFF2-40B4-BE49-F238E27FC236}">
                  <a16:creationId xmlns:a16="http://schemas.microsoft.com/office/drawing/2014/main" xmlns="" id="{0F0DDFF4-61EB-4343-B773-E018D30169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" y="4045"/>
              <a:ext cx="1071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 sz="1800">
                <a:solidFill>
                  <a:srgbClr val="FFFFFF"/>
                </a:solidFill>
              </a:endParaRPr>
            </a:p>
          </p:txBody>
        </p:sp>
      </p:grpSp>
      <p:cxnSp>
        <p:nvCxnSpPr>
          <p:cNvPr id="10" name="Straight Connector 10">
            <a:extLst>
              <a:ext uri="{FF2B5EF4-FFF2-40B4-BE49-F238E27FC236}">
                <a16:creationId xmlns:a16="http://schemas.microsoft.com/office/drawing/2014/main" xmlns="" id="{A3F61074-F447-4B56-8886-8E7953B32002}"/>
              </a:ext>
            </a:extLst>
          </p:cNvPr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hevron 11">
            <a:extLst>
              <a:ext uri="{FF2B5EF4-FFF2-40B4-BE49-F238E27FC236}">
                <a16:creationId xmlns:a16="http://schemas.microsoft.com/office/drawing/2014/main" xmlns="" id="{A043E545-BCD4-447E-9206-59E57603F979}"/>
              </a:ext>
            </a:extLst>
          </p:cNvPr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sp>
        <p:nvSpPr>
          <p:cNvPr id="12" name="Chevron 12">
            <a:extLst>
              <a:ext uri="{FF2B5EF4-FFF2-40B4-BE49-F238E27FC236}">
                <a16:creationId xmlns:a16="http://schemas.microsoft.com/office/drawing/2014/main" xmlns="" id="{9C511B8D-C786-45B9-99E8-5DF63137D2D3}"/>
              </a:ext>
            </a:extLst>
          </p:cNvPr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371568"/>
            <a:ext cx="9550400" cy="648232"/>
          </a:xfrm>
          <a:noFill/>
        </p:spPr>
        <p:txBody>
          <a:bodyPr anchor="t"/>
          <a:lstStyle>
            <a:lvl1pPr marL="0" marR="18288" indent="0" algn="r" latinLnBrk="0">
              <a:buNone/>
              <a:defRPr lang="fr-FR" sz="1400"/>
            </a:lvl1pPr>
            <a:lvl2pPr>
              <a:defRPr lang="fr-FR" sz="1200"/>
            </a:lvl2pPr>
            <a:lvl3pPr>
              <a:defRPr lang="fr-FR" sz="1000"/>
            </a:lvl3pPr>
            <a:lvl4pPr>
              <a:defRPr lang="fr-FR" sz="900"/>
            </a:lvl4pPr>
            <a:lvl5pPr>
              <a:defRPr lang="fr-FR" sz="900"/>
            </a:lvl5pPr>
            <a:extLst/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 latinLnBrk="0">
              <a:buNone/>
              <a:defRPr lang="fr-FR" sz="3200"/>
            </a:lvl1pPr>
            <a:extLst/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07688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 latinLnBrk="0">
              <a:buNone/>
              <a:defRPr lang="fr-FR"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fr-FR"/>
              <a:t>Modifiez le style du titre</a:t>
            </a:r>
          </a:p>
        </p:txBody>
      </p:sp>
      <p:sp>
        <p:nvSpPr>
          <p:cNvPr id="13" name="Date Placeholder 4">
            <a:extLst>
              <a:ext uri="{FF2B5EF4-FFF2-40B4-BE49-F238E27FC236}">
                <a16:creationId xmlns:a16="http://schemas.microsoft.com/office/drawing/2014/main" xmlns="" id="{AF002E12-7EB9-4002-8DA3-362F26DB1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 lang="fr-FR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t>17 mars 2018</a:t>
            </a:r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xmlns="" id="{2CECED55-2F4E-4FD4-870B-63810512C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0">
              <a:defRPr lang="fr-FR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t>Assemblée Générale Ordinaire du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xmlns="" id="{2BE09401-5AEE-49DF-98DD-1E5263AD4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1C5AE77-8759-4881-9C44-0D0CC205F8D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37729644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xmlns="" id="{CBF4B9ED-7F0D-47B4-B111-88013B923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17 mars 2018</a:t>
            </a:r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xmlns="" id="{9E79A025-B194-4CD6-A93C-F3C1CFA2A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Assemblée Générale Ordinaire du</a:t>
            </a:r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xmlns="" id="{85134A90-753F-4CA4-825F-DC93E7168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25792-4EB0-4273-80AC-B4943C237C0D}" type="slidenum">
              <a:rPr lang="fr-FR" altLang="fr-FR"/>
              <a:pPr>
                <a:defRPr/>
              </a:pPr>
              <a:t>‹N°›</a:t>
            </a:fld>
            <a:endParaRPr lang="fr-FR" altLang="fr-FR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8644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xmlns="" id="{2FEB8B1A-A5A4-4598-B4E3-94CC7DA1D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17 mars 2018</a:t>
            </a:r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xmlns="" id="{A9C100D8-38EA-4D2A-AE59-DA4FEF952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Assemblée Générale Ordinaire du</a:t>
            </a:r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xmlns="" id="{FA771D82-8A47-4E34-A57E-21607F617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DFBF9-2313-4B0C-A8F2-DD663D738FEE}" type="slidenum">
              <a:rPr lang="fr-FR" altLang="fr-FR"/>
              <a:pPr>
                <a:defRPr/>
              </a:pPr>
              <a:t>‹N°›</a:t>
            </a:fld>
            <a:endParaRPr lang="fr-FR" altLang="fr-FR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945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6">
            <a:extLst>
              <a:ext uri="{FF2B5EF4-FFF2-40B4-BE49-F238E27FC236}">
                <a16:creationId xmlns:a16="http://schemas.microsoft.com/office/drawing/2014/main" xmlns="" id="{527C26F6-DEAB-49D4-9D76-B7A8A49B6D95}"/>
              </a:ext>
            </a:extLst>
          </p:cNvPr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sp>
        <p:nvSpPr>
          <p:cNvPr id="5" name="Chevron 7">
            <a:extLst>
              <a:ext uri="{FF2B5EF4-FFF2-40B4-BE49-F238E27FC236}">
                <a16:creationId xmlns:a16="http://schemas.microsoft.com/office/drawing/2014/main" xmlns="" id="{66056F21-7911-4602-9650-74CDB15B4651}"/>
              </a:ext>
            </a:extLst>
          </p:cNvPr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pic>
        <p:nvPicPr>
          <p:cNvPr id="6" name="Image 18">
            <a:extLst>
              <a:ext uri="{FF2B5EF4-FFF2-40B4-BE49-F238E27FC236}">
                <a16:creationId xmlns:a16="http://schemas.microsoft.com/office/drawing/2014/main" xmlns="" id="{A65C76C5-3E04-4152-AACC-003C2A4FF7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334" y="6070600"/>
            <a:ext cx="880533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 latinLnBrk="0">
              <a:buNone/>
              <a:defRPr lang="fr-FR"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888512"/>
            <a:ext cx="6096000" cy="1454888"/>
          </a:xfrm>
        </p:spPr>
        <p:txBody>
          <a:bodyPr anchor="t"/>
          <a:lstStyle>
            <a:lvl1pPr marL="0" indent="0" algn="l" latinLnBrk="0">
              <a:buNone/>
              <a:defRPr lang="fr-FR" sz="2300">
                <a:solidFill>
                  <a:schemeClr val="tx1"/>
                </a:solidFill>
              </a:defRPr>
            </a:lvl1pPr>
            <a:lvl2pPr>
              <a:buNone/>
              <a:defRPr lang="fr-FR"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lang="fr-FR"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lang="fr-FR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F2BEE936-7955-4008-90CD-E07BB426E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17 mars 2018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8BBB5557-9EC2-421E-96A6-6CB1CC1E4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Assemblée Générale Ordinaire du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90BCB6A0-95B1-4BCE-9F18-B162E3340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F3D09B6-4540-4B35-B85D-CAD4540A402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8675491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5">
            <a:extLst>
              <a:ext uri="{FF2B5EF4-FFF2-40B4-BE49-F238E27FC236}">
                <a16:creationId xmlns:a16="http://schemas.microsoft.com/office/drawing/2014/main" xmlns="" id="{E303223F-0508-4134-97CC-06A6322B6D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334" y="6070600"/>
            <a:ext cx="880533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 latinLnBrk="0">
              <a:defRPr lang="fr-FR" sz="2800"/>
            </a:lvl1pPr>
            <a:lvl2pPr>
              <a:defRPr lang="fr-FR" sz="2400"/>
            </a:lvl2pPr>
            <a:lvl3pPr>
              <a:defRPr lang="fr-FR" sz="2000"/>
            </a:lvl3pPr>
            <a:lvl4pPr>
              <a:defRPr lang="fr-FR" sz="1800"/>
            </a:lvl4pPr>
            <a:lvl5pPr>
              <a:defRPr lang="fr-FR" sz="1800"/>
            </a:lvl5pPr>
            <a:extLst/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 latinLnBrk="0">
              <a:defRPr lang="fr-FR" sz="2800"/>
            </a:lvl1pPr>
            <a:lvl2pPr>
              <a:defRPr lang="fr-FR" sz="2400"/>
            </a:lvl2pPr>
            <a:lvl3pPr>
              <a:defRPr lang="fr-FR" sz="2000"/>
            </a:lvl3pPr>
            <a:lvl4pPr>
              <a:defRPr lang="fr-FR" sz="1800"/>
            </a:lvl4pPr>
            <a:lvl5pPr>
              <a:defRPr lang="fr-FR" sz="1800"/>
            </a:lvl5pPr>
            <a:extLst/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xmlns="" id="{2969674C-4735-4B29-A138-ED1E15A84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17 mars 2018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xmlns="" id="{563625E8-3BA8-4DD2-87CD-67869F1DD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Assemblée Générale Ordinaire du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xmlns="" id="{5516ED44-BE82-4692-9B1E-4796DC220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9F32EC8-8B70-43A2-BC3B-C053FB0D57A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26400986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 latinLnBrk="0">
              <a:defRPr lang="fr-FR"/>
            </a:lvl1pPr>
            <a:extLst/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 latinLnBrk="0">
              <a:buNone/>
              <a:defRPr lang="fr-FR" sz="2400" b="0">
                <a:solidFill>
                  <a:schemeClr val="bg1"/>
                </a:solidFill>
              </a:defRPr>
            </a:lvl1pPr>
            <a:lvl2pPr>
              <a:buNone/>
              <a:defRPr lang="fr-FR" sz="2000" b="1"/>
            </a:lvl2pPr>
            <a:lvl3pPr>
              <a:buNone/>
              <a:defRPr lang="fr-FR" sz="1800" b="1"/>
            </a:lvl3pPr>
            <a:lvl4pPr>
              <a:buNone/>
              <a:defRPr lang="fr-FR" sz="1600" b="1"/>
            </a:lvl4pPr>
            <a:lvl5pPr>
              <a:buNone/>
              <a:defRPr lang="fr-FR" sz="1600" b="1"/>
            </a:lvl5pPr>
            <a:extLst/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 latinLnBrk="0">
              <a:buNone/>
              <a:defRPr lang="fr-FR" sz="2400" b="0">
                <a:solidFill>
                  <a:schemeClr val="bg1"/>
                </a:solidFill>
              </a:defRPr>
            </a:lvl1pPr>
            <a:lvl2pPr>
              <a:buNone/>
              <a:defRPr lang="fr-FR" sz="2000" b="1"/>
            </a:lvl2pPr>
            <a:lvl3pPr>
              <a:buNone/>
              <a:defRPr lang="fr-FR" sz="1800" b="1"/>
            </a:lvl3pPr>
            <a:lvl4pPr>
              <a:buNone/>
              <a:defRPr lang="fr-FR" sz="1600" b="1"/>
            </a:lvl4pPr>
            <a:lvl5pPr>
              <a:buNone/>
              <a:defRPr lang="fr-FR" sz="1600" b="1"/>
            </a:lvl5pPr>
            <a:extLst/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72431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 latinLnBrk="0">
              <a:defRPr lang="fr-FR" sz="2400"/>
            </a:lvl1pPr>
            <a:lvl2pPr>
              <a:defRPr lang="fr-FR" sz="2000"/>
            </a:lvl2pPr>
            <a:lvl3pPr>
              <a:defRPr lang="fr-FR" sz="1800"/>
            </a:lvl3pPr>
            <a:lvl4pPr>
              <a:defRPr lang="fr-FR" sz="1600"/>
            </a:lvl4pPr>
            <a:lvl5pPr>
              <a:defRPr lang="fr-FR" sz="1600"/>
            </a:lvl5pPr>
            <a:extLst/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72431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 latinLnBrk="0">
              <a:spcBef>
                <a:spcPts val="0"/>
              </a:spcBef>
              <a:defRPr lang="fr-FR" sz="2400"/>
            </a:lvl1pPr>
            <a:lvl2pPr>
              <a:defRPr lang="fr-FR" sz="2000"/>
            </a:lvl2pPr>
            <a:lvl3pPr>
              <a:defRPr lang="fr-FR" sz="1800"/>
            </a:lvl3pPr>
            <a:lvl4pPr>
              <a:defRPr lang="fr-FR" sz="1600"/>
            </a:lvl4pPr>
            <a:lvl5pPr>
              <a:defRPr lang="fr-FR" sz="1600"/>
            </a:lvl5pPr>
            <a:extLst/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2006128-B3D6-4DD9-AB23-927E73E5D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17 mars 2018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797E1B8-8E29-4339-BACB-43ACE3119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Assemblée Générale Ordinaire du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557E27C-9251-4098-8764-78B74F420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4614517-4A49-480F-B944-B631223168F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893718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5">
            <a:extLst>
              <a:ext uri="{FF2B5EF4-FFF2-40B4-BE49-F238E27FC236}">
                <a16:creationId xmlns:a16="http://schemas.microsoft.com/office/drawing/2014/main" xmlns="" id="{38F74043-1CE3-4529-A70F-40E0A277FF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334" y="6070600"/>
            <a:ext cx="880533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xmlns="" id="{B48377D7-1C6E-428C-A3ED-B6CAAF4DD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17 mars 2018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xmlns="" id="{1FFF848C-4396-49F0-90B7-749B31A22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Assemblée Générale Ordinaire du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xmlns="" id="{F71BACC4-6E4E-42CD-BD42-C08BA5018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0E323C2-12A2-4831-9C36-38FE50A7366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27152107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5">
            <a:extLst>
              <a:ext uri="{FF2B5EF4-FFF2-40B4-BE49-F238E27FC236}">
                <a16:creationId xmlns:a16="http://schemas.microsoft.com/office/drawing/2014/main" xmlns="" id="{C4F59FAE-AE27-4A74-ACFC-CB86AF7A597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334" y="6070600"/>
            <a:ext cx="880533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xmlns="" id="{81F1DF01-E8B9-4711-9A0E-F9F46A928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17 mars 2018</a:t>
            </a:r>
            <a:endParaRPr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xmlns="" id="{6FD0D605-772C-4822-A64F-BB8CF4537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Assemblée Générale Ordinaire du</a:t>
            </a:r>
            <a:endParaRPr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13AD0D6D-C665-4EC8-8C0B-ACDDD0491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E19F0A9-B2D3-4EA8-AA7A-CAD623D4C47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3925189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 latinLnBrk="0">
              <a:buNone/>
              <a:defRPr lang="fr-FR"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34000"/>
            <a:ext cx="5299456" cy="914400"/>
          </a:xfrm>
        </p:spPr>
        <p:txBody>
          <a:bodyPr/>
          <a:lstStyle>
            <a:lvl1pPr marL="0" indent="0" algn="r" latinLnBrk="0">
              <a:buNone/>
              <a:defRPr lang="fr-FR" sz="1600"/>
            </a:lvl1pPr>
            <a:lvl2pPr>
              <a:buNone/>
              <a:defRPr lang="fr-FR" sz="1200"/>
            </a:lvl2pPr>
            <a:lvl3pPr>
              <a:buNone/>
              <a:defRPr lang="fr-FR" sz="1000"/>
            </a:lvl3pPr>
            <a:lvl4pPr>
              <a:buNone/>
              <a:defRPr lang="fr-FR" sz="900"/>
            </a:lvl4pPr>
            <a:lvl5pPr>
              <a:buNone/>
              <a:defRPr lang="fr-FR" sz="900"/>
            </a:lvl5pPr>
            <a:extLst/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 latinLnBrk="0">
              <a:defRPr lang="fr-FR" sz="3200"/>
            </a:lvl1pPr>
            <a:lvl2pPr>
              <a:defRPr lang="fr-FR" sz="2800"/>
            </a:lvl2pPr>
            <a:lvl3pPr>
              <a:defRPr lang="fr-FR" sz="2400"/>
            </a:lvl3pPr>
            <a:lvl4pPr>
              <a:defRPr lang="fr-FR" sz="2000"/>
            </a:lvl4pPr>
            <a:lvl5pPr>
              <a:defRPr lang="fr-FR" sz="2000"/>
            </a:lvl5pPr>
            <a:extLst/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1F52649-62FA-4327-B363-8A0ECDB99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17 mars 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1B4A96A-4B7D-4296-B3F1-94EC4C854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Assemblée Générale Ordinaire du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53ED9F7-57D1-4516-8A0F-47BB7503D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C9F9E57-CE35-4DA3-9187-F50CFF2A188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531689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">
            <a:extLst>
              <a:ext uri="{FF2B5EF4-FFF2-40B4-BE49-F238E27FC236}">
                <a16:creationId xmlns:a16="http://schemas.microsoft.com/office/drawing/2014/main" xmlns="" id="{27BB689D-F6E5-4666-904B-F7520ADB14CB}"/>
              </a:ext>
            </a:extLst>
          </p:cNvPr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latin typeface="+mn-lt"/>
            </a:endParaRPr>
          </a:p>
        </p:txBody>
      </p:sp>
      <p:sp>
        <p:nvSpPr>
          <p:cNvPr id="6" name="Shape 8">
            <a:extLst>
              <a:ext uri="{FF2B5EF4-FFF2-40B4-BE49-F238E27FC236}">
                <a16:creationId xmlns:a16="http://schemas.microsoft.com/office/drawing/2014/main" xmlns="" id="{68678B25-C7FC-4442-8A2C-C9C29266897E}"/>
              </a:ext>
            </a:extLst>
          </p:cNvPr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/>
            <a:gdLst>
              <a:gd name="T0" fmla="*/ 0 w 5760"/>
              <a:gd name="T1" fmla="*/ 0 h 528"/>
              <a:gd name="T2" fmla="*/ 2147483646 w 5760"/>
              <a:gd name="T3" fmla="*/ 0 h 528"/>
              <a:gd name="T4" fmla="*/ 2147483646 w 5760"/>
              <a:gd name="T5" fmla="*/ 2147483646 h 528"/>
              <a:gd name="T6" fmla="*/ 2147483646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fr-FR" sz="1800"/>
          </a:p>
        </p:txBody>
      </p:sp>
      <p:grpSp>
        <p:nvGrpSpPr>
          <p:cNvPr id="7" name="Right Triangle 9">
            <a:extLst>
              <a:ext uri="{FF2B5EF4-FFF2-40B4-BE49-F238E27FC236}">
                <a16:creationId xmlns:a16="http://schemas.microsoft.com/office/drawing/2014/main" xmlns="" id="{769EED3F-16E4-4660-904C-8567244A770C}"/>
              </a:ext>
            </a:extLst>
          </p:cNvPr>
          <p:cNvGrpSpPr>
            <a:grpSpLocks/>
          </p:cNvGrpSpPr>
          <p:nvPr/>
        </p:nvGrpSpPr>
        <p:grpSpPr bwMode="auto">
          <a:xfrm>
            <a:off x="0" y="5791200"/>
            <a:ext cx="4521200" cy="1079500"/>
            <a:chOff x="0" y="3648"/>
            <a:chExt cx="2136" cy="680"/>
          </a:xfrm>
        </p:grpSpPr>
        <p:pic>
          <p:nvPicPr>
            <p:cNvPr id="8" name="Right Triangle 9">
              <a:extLst>
                <a:ext uri="{FF2B5EF4-FFF2-40B4-BE49-F238E27FC236}">
                  <a16:creationId xmlns:a16="http://schemas.microsoft.com/office/drawing/2014/main" xmlns="" id="{CFDA8D33-49D9-4538-8F0D-3B7644AA2947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48"/>
              <a:ext cx="2136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5">
              <a:extLst>
                <a:ext uri="{FF2B5EF4-FFF2-40B4-BE49-F238E27FC236}">
                  <a16:creationId xmlns:a16="http://schemas.microsoft.com/office/drawing/2014/main" xmlns="" id="{0F0DDFF4-61EB-4343-B773-E018D30169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" y="4045"/>
              <a:ext cx="1071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 sz="1800">
                <a:solidFill>
                  <a:srgbClr val="FFFFFF"/>
                </a:solidFill>
              </a:endParaRPr>
            </a:p>
          </p:txBody>
        </p:sp>
      </p:grpSp>
      <p:cxnSp>
        <p:nvCxnSpPr>
          <p:cNvPr id="10" name="Straight Connector 10">
            <a:extLst>
              <a:ext uri="{FF2B5EF4-FFF2-40B4-BE49-F238E27FC236}">
                <a16:creationId xmlns:a16="http://schemas.microsoft.com/office/drawing/2014/main" xmlns="" id="{A3F61074-F447-4B56-8886-8E7953B32002}"/>
              </a:ext>
            </a:extLst>
          </p:cNvPr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hevron 11">
            <a:extLst>
              <a:ext uri="{FF2B5EF4-FFF2-40B4-BE49-F238E27FC236}">
                <a16:creationId xmlns:a16="http://schemas.microsoft.com/office/drawing/2014/main" xmlns="" id="{A043E545-BCD4-447E-9206-59E57603F979}"/>
              </a:ext>
            </a:extLst>
          </p:cNvPr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sp>
        <p:nvSpPr>
          <p:cNvPr id="12" name="Chevron 12">
            <a:extLst>
              <a:ext uri="{FF2B5EF4-FFF2-40B4-BE49-F238E27FC236}">
                <a16:creationId xmlns:a16="http://schemas.microsoft.com/office/drawing/2014/main" xmlns="" id="{9C511B8D-C786-45B9-99E8-5DF63137D2D3}"/>
              </a:ext>
            </a:extLst>
          </p:cNvPr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371568"/>
            <a:ext cx="9550400" cy="648232"/>
          </a:xfrm>
          <a:noFill/>
        </p:spPr>
        <p:txBody>
          <a:bodyPr anchor="t"/>
          <a:lstStyle>
            <a:lvl1pPr marL="0" marR="18288" indent="0" algn="r" latinLnBrk="0">
              <a:buNone/>
              <a:defRPr lang="fr-FR" sz="1400"/>
            </a:lvl1pPr>
            <a:lvl2pPr>
              <a:defRPr lang="fr-FR" sz="1200"/>
            </a:lvl2pPr>
            <a:lvl3pPr>
              <a:defRPr lang="fr-FR" sz="1000"/>
            </a:lvl3pPr>
            <a:lvl4pPr>
              <a:defRPr lang="fr-FR" sz="900"/>
            </a:lvl4pPr>
            <a:lvl5pPr>
              <a:defRPr lang="fr-FR" sz="900"/>
            </a:lvl5pPr>
            <a:extLst/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 latinLnBrk="0">
              <a:buNone/>
              <a:defRPr lang="fr-FR" sz="3200"/>
            </a:lvl1pPr>
            <a:extLst/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07688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 latinLnBrk="0">
              <a:buNone/>
              <a:defRPr lang="fr-FR"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fr-FR"/>
              <a:t>Modifiez le style du titre</a:t>
            </a:r>
          </a:p>
        </p:txBody>
      </p:sp>
      <p:sp>
        <p:nvSpPr>
          <p:cNvPr id="13" name="Date Placeholder 4">
            <a:extLst>
              <a:ext uri="{FF2B5EF4-FFF2-40B4-BE49-F238E27FC236}">
                <a16:creationId xmlns:a16="http://schemas.microsoft.com/office/drawing/2014/main" xmlns="" id="{AF002E12-7EB9-4002-8DA3-362F26DB1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 lang="fr-FR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t>17 mars 2018</a:t>
            </a:r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xmlns="" id="{2CECED55-2F4E-4FD4-870B-63810512C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0">
              <a:defRPr lang="fr-FR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t>Assemblée Générale Ordinaire du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xmlns="" id="{2BE09401-5AEE-49DF-98DD-1E5263AD4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1C5AE77-8759-4881-9C44-0D0CC205F8D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5282411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2">
            <a:extLst>
              <a:ext uri="{FF2B5EF4-FFF2-40B4-BE49-F238E27FC236}">
                <a16:creationId xmlns:a16="http://schemas.microsoft.com/office/drawing/2014/main" xmlns="" id="{9C4FA2ED-931F-6A47-93DC-130F42B78D88}"/>
              </a:ext>
            </a:extLst>
          </p:cNvPr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latin typeface="+mn-lt"/>
            </a:endParaRPr>
          </a:p>
        </p:txBody>
      </p:sp>
      <p:sp>
        <p:nvSpPr>
          <p:cNvPr id="1027" name="Shape 11">
            <a:extLst>
              <a:ext uri="{FF2B5EF4-FFF2-40B4-BE49-F238E27FC236}">
                <a16:creationId xmlns:a16="http://schemas.microsoft.com/office/drawing/2014/main" xmlns="" id="{F13BE7C0-25CA-484D-B73D-1A4610CAC00A}"/>
              </a:ext>
            </a:extLst>
          </p:cNvPr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/>
            <a:gdLst>
              <a:gd name="T0" fmla="*/ 0 w 5760"/>
              <a:gd name="T1" fmla="*/ 0 h 528"/>
              <a:gd name="T2" fmla="*/ 2147483646 w 5760"/>
              <a:gd name="T3" fmla="*/ 0 h 528"/>
              <a:gd name="T4" fmla="*/ 2147483646 w 5760"/>
              <a:gd name="T5" fmla="*/ 2147483646 h 528"/>
              <a:gd name="T6" fmla="*/ 2147483646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fr-FR" sz="1800"/>
          </a:p>
        </p:txBody>
      </p:sp>
      <p:grpSp>
        <p:nvGrpSpPr>
          <p:cNvPr id="1028" name="Right Triangle 13">
            <a:extLst>
              <a:ext uri="{FF2B5EF4-FFF2-40B4-BE49-F238E27FC236}">
                <a16:creationId xmlns:a16="http://schemas.microsoft.com/office/drawing/2014/main" xmlns="" id="{EA3C6B5B-15BC-4E0A-A10F-8FF21613EC25}"/>
              </a:ext>
            </a:extLst>
          </p:cNvPr>
          <p:cNvGrpSpPr>
            <a:grpSpLocks/>
          </p:cNvGrpSpPr>
          <p:nvPr/>
        </p:nvGrpSpPr>
        <p:grpSpPr bwMode="auto">
          <a:xfrm>
            <a:off x="0" y="5791200"/>
            <a:ext cx="4521200" cy="1079500"/>
            <a:chOff x="0" y="3648"/>
            <a:chExt cx="2136" cy="680"/>
          </a:xfrm>
        </p:grpSpPr>
        <p:pic>
          <p:nvPicPr>
            <p:cNvPr id="1036" name="Right Triangle 13">
              <a:extLst>
                <a:ext uri="{FF2B5EF4-FFF2-40B4-BE49-F238E27FC236}">
                  <a16:creationId xmlns:a16="http://schemas.microsoft.com/office/drawing/2014/main" xmlns="" id="{B67E7D23-3C13-4BC9-ACA5-A230178C4C1E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48"/>
              <a:ext cx="2136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9" name="Text Box 5">
              <a:extLst>
                <a:ext uri="{FF2B5EF4-FFF2-40B4-BE49-F238E27FC236}">
                  <a16:creationId xmlns:a16="http://schemas.microsoft.com/office/drawing/2014/main" xmlns="" id="{50577AB9-EF78-4CC6-98DF-D672104E95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" y="4045"/>
              <a:ext cx="1071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 sz="1800">
                <a:solidFill>
                  <a:srgbClr val="FFFFFF"/>
                </a:solidFill>
              </a:endParaRP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1A4E7BE4-B447-8C4A-A57A-E8C6AAC02504}"/>
              </a:ext>
            </a:extLst>
          </p:cNvPr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>
            <a:extLst>
              <a:ext uri="{FF2B5EF4-FFF2-40B4-BE49-F238E27FC236}">
                <a16:creationId xmlns:a16="http://schemas.microsoft.com/office/drawing/2014/main" xmlns="" id="{94A07155-2EC6-7C4F-B743-DF3B43B82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fr-FR"/>
              <a:t>Cliquer ici pour modifier le style du titre du masque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xmlns="" id="{0AF117B8-33BF-9E40-A8B1-DB432271A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481138"/>
            <a:ext cx="10972800" cy="452596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fr-FR"/>
              <a:t>Cliquer ici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  <a:p>
            <a:pPr lvl="5"/>
            <a:r>
              <a:rPr lang="fr-FR"/>
              <a:t>Sixième niveau</a:t>
            </a:r>
          </a:p>
          <a:p>
            <a:pPr lvl="6"/>
            <a:r>
              <a:rPr lang="fr-FR"/>
              <a:t>Septième niveau</a:t>
            </a:r>
          </a:p>
          <a:p>
            <a:pPr lvl="7"/>
            <a:r>
              <a:rPr lang="fr-FR"/>
              <a:t>Huitième niveau</a:t>
            </a:r>
          </a:p>
          <a:p>
            <a:pPr lvl="8"/>
            <a:r>
              <a:rPr lang="fr-FR"/>
              <a:t>Neuvième niveau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xmlns="" id="{742AF9AF-B9B2-6046-B3CE-8D6D420BC7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fr-FR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r>
              <a:t>17 mars 2018</a:t>
            </a:r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xmlns="" id="{F2524E49-9EA1-8441-B85C-442DAE039C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lang="fr-FR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r>
              <a:t>Assemblée Générale Ordinaire du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xmlns="" id="{68FA90FE-2A2F-4E4E-B105-FC381856E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313131"/>
                </a:solidFill>
              </a:defRPr>
            </a:lvl1pPr>
          </a:lstStyle>
          <a:p>
            <a:pPr>
              <a:defRPr/>
            </a:pPr>
            <a:fld id="{B5143E78-B23B-4D59-B99C-9D4145D9ED8E}" type="slidenum">
              <a:rPr lang="fr-FR" altLang="fr-FR"/>
              <a:pPr>
                <a:defRPr/>
              </a:pPr>
              <a:t>‹N°›</a:t>
            </a:fld>
            <a:endParaRPr lang="fr-FR" altLang="fr-FR" sz="1000">
              <a:solidFill>
                <a:schemeClr val="tx1"/>
              </a:solidFill>
            </a:endParaRPr>
          </a:p>
        </p:txBody>
      </p:sp>
      <p:pic>
        <p:nvPicPr>
          <p:cNvPr id="1035" name="Image 10">
            <a:extLst>
              <a:ext uri="{FF2B5EF4-FFF2-40B4-BE49-F238E27FC236}">
                <a16:creationId xmlns:a16="http://schemas.microsoft.com/office/drawing/2014/main" xmlns="" id="{D0DD2401-8004-413A-81BF-521BC98BEF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334" y="6070600"/>
            <a:ext cx="880533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55004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fr-FR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5000"/>
        <a:buFont typeface="Wingdings 3" panose="05040102010807070707" pitchFamily="18" charset="2"/>
        <a:buChar char=""/>
        <a:defRPr lang="fr-FR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lang="fr-FR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lang="fr-FR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lang="fr-FR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lang="fr-FR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lang="fr-FR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lang="fr-FR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lang="fr-FR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2">
            <a:extLst>
              <a:ext uri="{FF2B5EF4-FFF2-40B4-BE49-F238E27FC236}">
                <a16:creationId xmlns:a16="http://schemas.microsoft.com/office/drawing/2014/main" xmlns="" id="{9C4FA2ED-931F-6A47-93DC-130F42B78D88}"/>
              </a:ext>
            </a:extLst>
          </p:cNvPr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latin typeface="+mn-lt"/>
            </a:endParaRPr>
          </a:p>
        </p:txBody>
      </p:sp>
      <p:sp>
        <p:nvSpPr>
          <p:cNvPr id="1027" name="Shape 11">
            <a:extLst>
              <a:ext uri="{FF2B5EF4-FFF2-40B4-BE49-F238E27FC236}">
                <a16:creationId xmlns:a16="http://schemas.microsoft.com/office/drawing/2014/main" xmlns="" id="{F13BE7C0-25CA-484D-B73D-1A4610CAC00A}"/>
              </a:ext>
            </a:extLst>
          </p:cNvPr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/>
            <a:gdLst>
              <a:gd name="T0" fmla="*/ 0 w 5760"/>
              <a:gd name="T1" fmla="*/ 0 h 528"/>
              <a:gd name="T2" fmla="*/ 2147483646 w 5760"/>
              <a:gd name="T3" fmla="*/ 0 h 528"/>
              <a:gd name="T4" fmla="*/ 2147483646 w 5760"/>
              <a:gd name="T5" fmla="*/ 2147483646 h 528"/>
              <a:gd name="T6" fmla="*/ 2147483646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fr-FR" sz="1800"/>
          </a:p>
        </p:txBody>
      </p:sp>
      <p:grpSp>
        <p:nvGrpSpPr>
          <p:cNvPr id="1028" name="Right Triangle 13">
            <a:extLst>
              <a:ext uri="{FF2B5EF4-FFF2-40B4-BE49-F238E27FC236}">
                <a16:creationId xmlns:a16="http://schemas.microsoft.com/office/drawing/2014/main" xmlns="" id="{EA3C6B5B-15BC-4E0A-A10F-8FF21613EC25}"/>
              </a:ext>
            </a:extLst>
          </p:cNvPr>
          <p:cNvGrpSpPr>
            <a:grpSpLocks/>
          </p:cNvGrpSpPr>
          <p:nvPr/>
        </p:nvGrpSpPr>
        <p:grpSpPr bwMode="auto">
          <a:xfrm>
            <a:off x="0" y="5791200"/>
            <a:ext cx="4521200" cy="1079500"/>
            <a:chOff x="0" y="3648"/>
            <a:chExt cx="2136" cy="680"/>
          </a:xfrm>
        </p:grpSpPr>
        <p:pic>
          <p:nvPicPr>
            <p:cNvPr id="1036" name="Right Triangle 13">
              <a:extLst>
                <a:ext uri="{FF2B5EF4-FFF2-40B4-BE49-F238E27FC236}">
                  <a16:creationId xmlns:a16="http://schemas.microsoft.com/office/drawing/2014/main" xmlns="" id="{B67E7D23-3C13-4BC9-ACA5-A230178C4C1E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48"/>
              <a:ext cx="2136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9" name="Text Box 5">
              <a:extLst>
                <a:ext uri="{FF2B5EF4-FFF2-40B4-BE49-F238E27FC236}">
                  <a16:creationId xmlns:a16="http://schemas.microsoft.com/office/drawing/2014/main" xmlns="" id="{50577AB9-EF78-4CC6-98DF-D672104E95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" y="4045"/>
              <a:ext cx="1071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 sz="1800">
                <a:solidFill>
                  <a:srgbClr val="FFFFFF"/>
                </a:solidFill>
              </a:endParaRP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1A4E7BE4-B447-8C4A-A57A-E8C6AAC02504}"/>
              </a:ext>
            </a:extLst>
          </p:cNvPr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>
            <a:extLst>
              <a:ext uri="{FF2B5EF4-FFF2-40B4-BE49-F238E27FC236}">
                <a16:creationId xmlns:a16="http://schemas.microsoft.com/office/drawing/2014/main" xmlns="" id="{94A07155-2EC6-7C4F-B743-DF3B43B82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fr-FR"/>
              <a:t>Cliquer ici pour modifier le style du titre du masque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xmlns="" id="{0AF117B8-33BF-9E40-A8B1-DB432271A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481138"/>
            <a:ext cx="10972800" cy="452596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fr-FR"/>
              <a:t>Cliquer ici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  <a:p>
            <a:pPr lvl="5"/>
            <a:r>
              <a:rPr lang="fr-FR"/>
              <a:t>Sixième niveau</a:t>
            </a:r>
          </a:p>
          <a:p>
            <a:pPr lvl="6"/>
            <a:r>
              <a:rPr lang="fr-FR"/>
              <a:t>Septième niveau</a:t>
            </a:r>
          </a:p>
          <a:p>
            <a:pPr lvl="7"/>
            <a:r>
              <a:rPr lang="fr-FR"/>
              <a:t>Huitième niveau</a:t>
            </a:r>
          </a:p>
          <a:p>
            <a:pPr lvl="8"/>
            <a:r>
              <a:rPr lang="fr-FR"/>
              <a:t>Neuvième niveau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xmlns="" id="{742AF9AF-B9B2-6046-B3CE-8D6D420BC7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fr-FR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r>
              <a:t>17 mars 2018</a:t>
            </a:r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xmlns="" id="{F2524E49-9EA1-8441-B85C-442DAE039C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lang="fr-FR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r>
              <a:t>Assemblée Générale Ordinaire du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xmlns="" id="{68FA90FE-2A2F-4E4E-B105-FC381856E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313131"/>
                </a:solidFill>
              </a:defRPr>
            </a:lvl1pPr>
          </a:lstStyle>
          <a:p>
            <a:pPr>
              <a:defRPr/>
            </a:pPr>
            <a:fld id="{B5143E78-B23B-4D59-B99C-9D4145D9ED8E}" type="slidenum">
              <a:rPr lang="fr-FR" altLang="fr-FR"/>
              <a:pPr>
                <a:defRPr/>
              </a:pPr>
              <a:t>‹N°›</a:t>
            </a:fld>
            <a:endParaRPr lang="fr-FR" altLang="fr-FR" sz="1000">
              <a:solidFill>
                <a:schemeClr val="tx1"/>
              </a:solidFill>
            </a:endParaRPr>
          </a:p>
        </p:txBody>
      </p:sp>
      <p:pic>
        <p:nvPicPr>
          <p:cNvPr id="1035" name="Image 10">
            <a:extLst>
              <a:ext uri="{FF2B5EF4-FFF2-40B4-BE49-F238E27FC236}">
                <a16:creationId xmlns:a16="http://schemas.microsoft.com/office/drawing/2014/main" xmlns="" id="{D0DD2401-8004-413A-81BF-521BC98BEF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334" y="6070600"/>
            <a:ext cx="880533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92183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fr-FR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5000"/>
        <a:buFont typeface="Wingdings 3" panose="05040102010807070707" pitchFamily="18" charset="2"/>
        <a:buChar char=""/>
        <a:defRPr lang="fr-FR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lang="fr-FR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lang="fr-FR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lang="fr-FR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lang="fr-FR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lang="fr-FR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lang="fr-FR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lang="fr-FR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>
            <a:extLst>
              <a:ext uri="{FF2B5EF4-FFF2-40B4-BE49-F238E27FC236}">
                <a16:creationId xmlns:a16="http://schemas.microsoft.com/office/drawing/2014/main" xmlns="" id="{3453A67D-2E62-4512-9D80-4E345FF6BCB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792539" y="4473526"/>
            <a:ext cx="4606925" cy="562707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R="0" algn="ctr" eaLnBrk="1" hangingPunct="1">
              <a:defRPr/>
            </a:pPr>
            <a:r>
              <a:rPr lang="fr-FR" altLang="fr-FR" sz="3600" dirty="0"/>
              <a:t>25 mars</a:t>
            </a:r>
            <a:r>
              <a:rPr altLang="fr-FR" sz="3600" dirty="0"/>
              <a:t> 202</a:t>
            </a:r>
            <a:r>
              <a:rPr lang="fr-FR" altLang="fr-FR" sz="3600" dirty="0"/>
              <a:t>5</a:t>
            </a:r>
            <a:endParaRPr altLang="fr-FR" sz="3600" dirty="0"/>
          </a:p>
        </p:txBody>
      </p:sp>
      <p:sp>
        <p:nvSpPr>
          <p:cNvPr id="14339" name="Date Placeholder 3">
            <a:extLst>
              <a:ext uri="{FF2B5EF4-FFF2-40B4-BE49-F238E27FC236}">
                <a16:creationId xmlns:a16="http://schemas.microsoft.com/office/drawing/2014/main" xmlns="" id="{A4B46CBE-2C02-4424-8680-B891E4DA8B18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8183564" y="6408739"/>
            <a:ext cx="1920875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solidFill>
                  <a:srgbClr val="FFFFFF"/>
                </a:solidFill>
              </a:rPr>
              <a:t>CA 25 MARS 2025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xmlns="" id="{2599DDC7-8992-4834-A31F-C4D6542A3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464234"/>
            <a:ext cx="10363200" cy="3376246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UFCV 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>Conseil D’administration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>Pôle Santé 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xmlns="" id="{8595BCA0-8C91-4749-9C5F-0DB52F470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1138"/>
            <a:ext cx="10972800" cy="3780179"/>
          </a:xfrm>
        </p:spPr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Pour l’UFC-Que Choisir, l’organisation de l’offre de soins doit viser les objectifs suivants :</a:t>
            </a:r>
          </a:p>
          <a:p>
            <a:endParaRPr lang="fr-FR" dirty="0"/>
          </a:p>
          <a:p>
            <a:pPr>
              <a:buFont typeface="Wingdings" panose="05000000000000000000" pitchFamily="2" charset="2"/>
              <a:buChar char="v"/>
            </a:pPr>
            <a:r>
              <a:rPr lang="fr-FR" sz="2400" dirty="0"/>
              <a:t>Accessibilité financière 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2400" dirty="0"/>
              <a:t>Accessibilité géographique 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2400" dirty="0"/>
              <a:t>Accessibilité temporelle (permanence et continuité des soins) 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2400" dirty="0"/>
              <a:t>Égale qualité de soins sur tout le territoire.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xmlns="" id="{0CEF29DD-44E2-4515-B136-E259AD882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UFCV Versailles – Pôle Santé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E44EFD3-983B-4546-898A-182DAAF35F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0433" y="5376863"/>
            <a:ext cx="2559051" cy="531568"/>
          </a:xfrm>
        </p:spPr>
        <p:txBody>
          <a:bodyPr/>
          <a:lstStyle/>
          <a:p>
            <a:pPr>
              <a:defRPr/>
            </a:pPr>
            <a:r>
              <a:rPr lang="fr-FR" altLang="fr-FR" dirty="0">
                <a:solidFill>
                  <a:srgbClr val="FFFFFF"/>
                </a:solidFill>
              </a:rPr>
              <a:t>CA 23 JANVIER 2025</a:t>
            </a:r>
          </a:p>
          <a:p>
            <a:pPr>
              <a:defRPr/>
            </a:pP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C23471AB-C642-4B9B-9A2D-96B166FBB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44862" y="6302327"/>
            <a:ext cx="1729805" cy="281035"/>
          </a:xfrm>
        </p:spPr>
        <p:txBody>
          <a:bodyPr/>
          <a:lstStyle/>
          <a:p>
            <a:pPr>
              <a:defRPr/>
            </a:pPr>
            <a:r>
              <a:rPr lang="fr-FR" altLang="fr-FR" dirty="0">
                <a:solidFill>
                  <a:srgbClr val="FFFFFF"/>
                </a:solidFill>
              </a:rPr>
              <a:t>CA 23 JANVIER 2025</a:t>
            </a:r>
          </a:p>
          <a:p>
            <a:pPr>
              <a:defRPr/>
            </a:pPr>
            <a:r>
              <a:rPr lang="fr-FR" altLang="fr-FR" dirty="0">
                <a:solidFill>
                  <a:srgbClr val="FFFFFF"/>
                </a:solidFill>
              </a:rPr>
              <a:t>NVIER 2025</a:t>
            </a:r>
          </a:p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96992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xmlns="" id="{B6BA62CF-31AE-42BB-BE11-F2C474D37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>
                <a:solidFill>
                  <a:srgbClr val="464646"/>
                </a:solidFill>
              </a:rPr>
              <a:t>UFCV Versailles – Pôle Santé</a:t>
            </a:r>
            <a:endParaRPr lang="fr-FR" sz="2800" dirty="0">
              <a:solidFill>
                <a:srgbClr val="00B0F0"/>
              </a:solidFill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696CBD7A-5A56-47F5-8553-43341508A7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0433" y="6408739"/>
            <a:ext cx="2559051" cy="365125"/>
          </a:xfrm>
        </p:spPr>
        <p:txBody>
          <a:bodyPr/>
          <a:lstStyle/>
          <a:p>
            <a:pPr>
              <a:defRPr/>
            </a:pPr>
            <a:r>
              <a:rPr lang="fr-FR" dirty="0"/>
              <a:t>14 mars 2023</a:t>
            </a:r>
          </a:p>
          <a:p>
            <a:pPr>
              <a:defRPr/>
            </a:pPr>
            <a:r>
              <a:rPr lang="fr-FR" dirty="0"/>
              <a:t>14 mars 2023</a:t>
            </a:r>
          </a:p>
          <a:p>
            <a:pPr>
              <a:defRPr/>
            </a:pPr>
            <a:r>
              <a:rPr lang="fr-FR" dirty="0"/>
              <a:t>14 MARS 2023</a:t>
            </a:r>
          </a:p>
          <a:p>
            <a:pPr>
              <a:defRPr/>
            </a:pPr>
            <a:r>
              <a:rPr lang="fr-FR" dirty="0"/>
              <a:t>   CA 25 MARS 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27C073E5-46DA-4FEC-B24F-FDCFAD87C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48911" y="6226176"/>
            <a:ext cx="1547446" cy="365125"/>
          </a:xfrm>
        </p:spPr>
        <p:txBody>
          <a:bodyPr/>
          <a:lstStyle/>
          <a:p>
            <a:pPr>
              <a:defRPr/>
            </a:pPr>
            <a:r>
              <a:rPr lang="fr-FR" dirty="0"/>
              <a:t>CA du 17 DECEMBRE 2023</a:t>
            </a:r>
          </a:p>
        </p:txBody>
      </p:sp>
      <p:pic>
        <p:nvPicPr>
          <p:cNvPr id="9" name="Image 5">
            <a:extLst>
              <a:ext uri="{FF2B5EF4-FFF2-40B4-BE49-F238E27FC236}">
                <a16:creationId xmlns:a16="http://schemas.microsoft.com/office/drawing/2014/main" xmlns="" id="{25CEDD59-6B76-40F2-8EEA-ED452515F4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11482" y="4220832"/>
            <a:ext cx="2876951" cy="236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093585F-DF69-4B66-9698-F3B7EF968250}"/>
              </a:ext>
            </a:extLst>
          </p:cNvPr>
          <p:cNvSpPr/>
          <p:nvPr/>
        </p:nvSpPr>
        <p:spPr>
          <a:xfrm>
            <a:off x="2768600" y="1744394"/>
            <a:ext cx="738827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  <a:defRPr/>
            </a:pPr>
            <a:r>
              <a:rPr lang="fr-FR" sz="2400" dirty="0"/>
              <a:t>Adhésion 2025 à France Assos Santé.</a:t>
            </a:r>
          </a:p>
          <a:p>
            <a:pPr>
              <a:buFontTx/>
              <a:buChar char="-"/>
              <a:defRPr/>
            </a:pPr>
            <a:r>
              <a:rPr lang="fr-FR" sz="2400" dirty="0"/>
              <a:t>Mandature 2022-25 RU se termine en 2025.</a:t>
            </a:r>
          </a:p>
          <a:p>
            <a:pPr>
              <a:buFontTx/>
              <a:buChar char="-"/>
              <a:defRPr/>
            </a:pPr>
            <a:r>
              <a:rPr lang="fr-FR" sz="2400" dirty="0"/>
              <a:t>Candidatures du 7 avril au 30 juin à 12h.</a:t>
            </a:r>
          </a:p>
          <a:p>
            <a:pPr>
              <a:buFontTx/>
              <a:buChar char="-"/>
              <a:defRPr/>
            </a:pPr>
            <a:r>
              <a:rPr lang="fr-FR" sz="2400" dirty="0"/>
              <a:t>Réunions UR et CPAM par Ph QUIQUE</a:t>
            </a:r>
          </a:p>
          <a:p>
            <a:pPr>
              <a:buFontTx/>
              <a:buChar char="-"/>
              <a:defRPr/>
            </a:pPr>
            <a:r>
              <a:rPr lang="fr-FR" sz="2400" dirty="0"/>
              <a:t>Bureau et Plénière CTS.</a:t>
            </a:r>
          </a:p>
          <a:p>
            <a:pPr>
              <a:buFontTx/>
              <a:buChar char="-"/>
              <a:defRPr/>
            </a:pPr>
            <a:r>
              <a:rPr lang="fr-FR" sz="2400" dirty="0"/>
              <a:t>Organisation réunion RU Yvelines 28 mars à Versailles.</a:t>
            </a:r>
          </a:p>
          <a:p>
            <a:pPr>
              <a:buFontTx/>
              <a:buChar char="-"/>
              <a:defRPr/>
            </a:pPr>
            <a:r>
              <a:rPr lang="fr-FR" sz="2400" dirty="0"/>
              <a:t>Présentation des activités Santé 1 avril ?????</a:t>
            </a:r>
          </a:p>
          <a:p>
            <a:pPr>
              <a:buFontTx/>
              <a:buChar char="-"/>
              <a:defRPr/>
            </a:pPr>
            <a:r>
              <a:rPr lang="fr-FR" sz="2400" dirty="0"/>
              <a:t>Conférences ARS et FAS.</a:t>
            </a:r>
          </a:p>
          <a:p>
            <a:pPr>
              <a:buFontTx/>
              <a:buChar char="-"/>
              <a:defRPr/>
            </a:pPr>
            <a:r>
              <a:rPr lang="fr-FR" sz="2400" dirty="0"/>
              <a:t>Projets divers.</a:t>
            </a:r>
          </a:p>
          <a:p>
            <a:pPr>
              <a:buFontTx/>
              <a:buChar char="-"/>
              <a:defRPr/>
            </a:pPr>
            <a:r>
              <a:rPr lang="fr-FR" sz="2400" dirty="0"/>
              <a:t> …</a:t>
            </a:r>
            <a:endParaRPr lang="fr-FR" sz="2800" dirty="0"/>
          </a:p>
          <a:p>
            <a:pPr>
              <a:defRPr/>
            </a:pPr>
            <a:endParaRPr lang="fr-FR" sz="280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27B27D48-1CE4-45B0-B2AC-50C6B159D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0538" y="4779964"/>
            <a:ext cx="1008062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55034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Date Placeholder 3">
            <a:extLst>
              <a:ext uri="{FF2B5EF4-FFF2-40B4-BE49-F238E27FC236}">
                <a16:creationId xmlns:a16="http://schemas.microsoft.com/office/drawing/2014/main" xmlns="" id="{F4CDE466-8C26-44CD-9FED-0E2B474B9DDA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8183564" y="6408739"/>
            <a:ext cx="1920875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solidFill>
                  <a:srgbClr val="FFFFFF"/>
                </a:solidFill>
              </a:rPr>
              <a:t>CA 25 MARS 2025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 dirty="0">
              <a:solidFill>
                <a:srgbClr val="FFFFFF"/>
              </a:solidFill>
            </a:endParaRPr>
          </a:p>
        </p:txBody>
      </p:sp>
      <p:pic>
        <p:nvPicPr>
          <p:cNvPr id="3" name="Titre 2">
            <a:extLst>
              <a:ext uri="{FF2B5EF4-FFF2-40B4-BE49-F238E27FC236}">
                <a16:creationId xmlns:a16="http://schemas.microsoft.com/office/drawing/2014/main" xmlns="" id="{3D0E8F31-1138-4CD8-A740-8A4B7B13F94D}"/>
              </a:ext>
            </a:extLst>
          </p:cNvPr>
          <p:cNvPicPr>
            <a:picLocks noGrp="1" noChangeArrowheads="1"/>
          </p:cNvPicPr>
          <p:nvPr>
            <p:ph type="ctrTitle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7100" y="1308100"/>
            <a:ext cx="7785100" cy="1765300"/>
          </a:xfrm>
        </p:spPr>
      </p:pic>
      <p:pic>
        <p:nvPicPr>
          <p:cNvPr id="22531" name="Image 4">
            <a:extLst>
              <a:ext uri="{FF2B5EF4-FFF2-40B4-BE49-F238E27FC236}">
                <a16:creationId xmlns:a16="http://schemas.microsoft.com/office/drawing/2014/main" xmlns="" id="{2AA8E697-B370-40E1-AD1E-FD081CE6A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9500" y="2909889"/>
            <a:ext cx="1855788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tond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130000" t="-95000" r="40000" b="21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Rotond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130000" t="-95000" r="40000" b="21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6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8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157</Words>
  <Application>Microsoft Office PowerPoint</Application>
  <PresentationFormat>Personnalisé</PresentationFormat>
  <Paragraphs>32</Paragraphs>
  <Slides>4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4</vt:i4>
      </vt:variant>
    </vt:vector>
  </HeadingPairs>
  <TitlesOfParts>
    <vt:vector size="6" baseType="lpstr">
      <vt:lpstr>Rotonde</vt:lpstr>
      <vt:lpstr>1_Rotonde</vt:lpstr>
      <vt:lpstr>UFCV   Conseil D’administration  Pôle Santé </vt:lpstr>
      <vt:lpstr>UFCV Versailles – Pôle Santé</vt:lpstr>
      <vt:lpstr>UFCV Versailles – Pôle Santé</vt:lpstr>
      <vt:lpstr>Diapositive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UFCV  CA</dc:title>
  <dc:creator>Jean-Claude</dc:creator>
  <cp:lastModifiedBy>Philippe Maryvonne</cp:lastModifiedBy>
  <cp:revision>41</cp:revision>
  <dcterms:created xsi:type="dcterms:W3CDTF">2023-03-11T18:22:10Z</dcterms:created>
  <dcterms:modified xsi:type="dcterms:W3CDTF">2025-03-25T07:27:54Z</dcterms:modified>
</cp:coreProperties>
</file>